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66.xml" ContentType="application/vnd.openxmlformats-officedocument.presentationml.slideLayout+xml"/>
  <Default Extension="xml" ContentType="application/xml"/>
  <Override PartName="/ppt/tableStyles.xml" ContentType="application/vnd.openxmlformats-officedocument.presentationml.tableStyles+xml"/>
  <Override PartName="/ppt/slideLayouts/slideLayout49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7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6.xml" ContentType="application/vnd.openxmlformats-officedocument.presentationml.slideLayout+xml"/>
  <Override PartName="/ppt/slideLayouts/slideLayout39.xml" ContentType="application/vnd.openxmlformats-officedocument.presentationml.slideLayout+xml"/>
  <Override PartName="/docProps/core.xml" ContentType="application/vnd.openxmlformats-package.core-properties+xml"/>
  <Override PartName="/ppt/slideLayouts/slideLayout65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4.xml" ContentType="application/vnd.openxmlformats-officedocument.presentationml.slide+xml"/>
  <Override PartName="/ppt/slideMasters/slideMaster7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72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slideLayouts/slideLayout55.xml" ContentType="application/vnd.openxmlformats-officedocument.presentationml.slideLayout+xml"/>
  <Override PartName="/ppt/slideLayouts/slideLayout3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1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3.xml" ContentType="application/vnd.openxmlformats-officedocument.presentationml.slide+xml"/>
  <Override PartName="/ppt/slideMasters/slideMaster6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5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7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70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53.xml" ContentType="application/vnd.openxmlformats-officedocument.presentationml.slideLayout+xml"/>
  <Override PartName="/ppt/slideLayouts/slideLayout69.xml" ContentType="application/vnd.openxmlformats-officedocument.presentationml.slideLayout+xml"/>
  <Override PartName="/docProps/app.xml" ContentType="application/vnd.openxmlformats-officedocument.extended-properties+xml"/>
  <Override PartName="/ppt/slideLayouts/slideLayout36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7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slideMasters/slideMaster4.xml" ContentType="application/vnd.openxmlformats-officedocument.presentationml.slideMaster+xml"/>
  <Override PartName="/ppt/slideLayouts/slideLayout59.xml" ContentType="application/vnd.openxmlformats-officedocument.presentationml.slideLayout+xml"/>
  <Default Extension="jpeg" ContentType="image/jpeg"/>
  <Override PartName="/ppt/viewProps.xml" ContentType="application/vnd.openxmlformats-officedocument.presentationml.viewProps+xml"/>
  <Override PartName="/ppt/slideLayouts/slideLayout52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15.xml" ContentType="application/vnd.openxmlformats-officedocument.presentationml.slide+xml"/>
  <Override PartName="/ppt/slideMasters/slideMaster3.xml" ContentType="application/vnd.openxmlformats-officedocument.presentationml.slideMaster+xml"/>
  <Override PartName="/ppt/slideLayouts/slideLayout58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26.xml" ContentType="application/vnd.openxmlformats-officedocument.presentationml.slideLayout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Layouts/slideLayout6.xml" ContentType="application/vnd.openxmlformats-officedocument.presentationml.slideLayout+xml"/>
  <Override PartName="/ppt/slideLayouts/slideLayout7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</p:sldMasterIdLst>
  <p:sldIdLst>
    <p:sldId id="256" r:id="rId8"/>
    <p:sldId id="259" r:id="rId9"/>
    <p:sldId id="288" r:id="rId10"/>
    <p:sldId id="286" r:id="rId11"/>
    <p:sldId id="290" r:id="rId12"/>
    <p:sldId id="291" r:id="rId13"/>
    <p:sldId id="292" r:id="rId14"/>
    <p:sldId id="257" r:id="rId15"/>
    <p:sldId id="258" r:id="rId16"/>
    <p:sldId id="260" r:id="rId17"/>
    <p:sldId id="293" r:id="rId18"/>
    <p:sldId id="294" r:id="rId19"/>
    <p:sldId id="297" r:id="rId20"/>
    <p:sldId id="277" r:id="rId21"/>
    <p:sldId id="262" r:id="rId22"/>
    <p:sldId id="278" r:id="rId2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" pitchFamily="-107" charset="0"/>
        <a:ea typeface="ヒラギノ明朝 ProN W3" pitchFamily="-107" charset="-128"/>
        <a:cs typeface="ヒラギノ明朝 ProN W3" pitchFamily="-107" charset="-128"/>
        <a:sym typeface="Times" pitchFamily="-107" charset="0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" pitchFamily="-107" charset="0"/>
        <a:ea typeface="ヒラギノ明朝 ProN W3" pitchFamily="-107" charset="-128"/>
        <a:cs typeface="ヒラギノ明朝 ProN W3" pitchFamily="-107" charset="-128"/>
        <a:sym typeface="Times" pitchFamily="-107" charset="0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" pitchFamily="-107" charset="0"/>
        <a:ea typeface="ヒラギノ明朝 ProN W3" pitchFamily="-107" charset="-128"/>
        <a:cs typeface="ヒラギノ明朝 ProN W3" pitchFamily="-107" charset="-128"/>
        <a:sym typeface="Times" pitchFamily="-107" charset="0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" pitchFamily="-107" charset="0"/>
        <a:ea typeface="ヒラギノ明朝 ProN W3" pitchFamily="-107" charset="-128"/>
        <a:cs typeface="ヒラギノ明朝 ProN W3" pitchFamily="-107" charset="-128"/>
        <a:sym typeface="Times" pitchFamily="-107" charset="0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" pitchFamily="-107" charset="0"/>
        <a:ea typeface="ヒラギノ明朝 ProN W3" pitchFamily="-107" charset="-128"/>
        <a:cs typeface="ヒラギノ明朝 ProN W3" pitchFamily="-107" charset="-128"/>
        <a:sym typeface="Times" pitchFamily="-107" charset="0"/>
      </a:defRPr>
    </a:lvl5pPr>
    <a:lvl6pPr marL="2286000" algn="l" defTabSz="457200" rtl="0" eaLnBrk="1" latinLnBrk="0" hangingPunct="1">
      <a:defRPr sz="2400" kern="1200">
        <a:solidFill>
          <a:srgbClr val="000000"/>
        </a:solidFill>
        <a:latin typeface="Times" pitchFamily="-107" charset="0"/>
        <a:ea typeface="ヒラギノ明朝 ProN W3" pitchFamily="-107" charset="-128"/>
        <a:cs typeface="ヒラギノ明朝 ProN W3" pitchFamily="-107" charset="-128"/>
        <a:sym typeface="Times" pitchFamily="-107" charset="0"/>
      </a:defRPr>
    </a:lvl6pPr>
    <a:lvl7pPr marL="2743200" algn="l" defTabSz="457200" rtl="0" eaLnBrk="1" latinLnBrk="0" hangingPunct="1">
      <a:defRPr sz="2400" kern="1200">
        <a:solidFill>
          <a:srgbClr val="000000"/>
        </a:solidFill>
        <a:latin typeface="Times" pitchFamily="-107" charset="0"/>
        <a:ea typeface="ヒラギノ明朝 ProN W3" pitchFamily="-107" charset="-128"/>
        <a:cs typeface="ヒラギノ明朝 ProN W3" pitchFamily="-107" charset="-128"/>
        <a:sym typeface="Times" pitchFamily="-107" charset="0"/>
      </a:defRPr>
    </a:lvl7pPr>
    <a:lvl8pPr marL="3200400" algn="l" defTabSz="457200" rtl="0" eaLnBrk="1" latinLnBrk="0" hangingPunct="1">
      <a:defRPr sz="2400" kern="1200">
        <a:solidFill>
          <a:srgbClr val="000000"/>
        </a:solidFill>
        <a:latin typeface="Times" pitchFamily="-107" charset="0"/>
        <a:ea typeface="ヒラギノ明朝 ProN W3" pitchFamily="-107" charset="-128"/>
        <a:cs typeface="ヒラギノ明朝 ProN W3" pitchFamily="-107" charset="-128"/>
        <a:sym typeface="Times" pitchFamily="-107" charset="0"/>
      </a:defRPr>
    </a:lvl8pPr>
    <a:lvl9pPr marL="3657600" algn="l" defTabSz="457200" rtl="0" eaLnBrk="1" latinLnBrk="0" hangingPunct="1">
      <a:defRPr sz="2400" kern="1200">
        <a:solidFill>
          <a:srgbClr val="000000"/>
        </a:solidFill>
        <a:latin typeface="Times" pitchFamily="-107" charset="0"/>
        <a:ea typeface="ヒラギノ明朝 ProN W3" pitchFamily="-107" charset="-128"/>
        <a:cs typeface="ヒラギノ明朝 ProN W3" pitchFamily="-107" charset="-128"/>
        <a:sym typeface="Times" pitchFamily="-107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7800"/>
            <a:ext cx="2057400" cy="5948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7800"/>
            <a:ext cx="6019800" cy="5948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9B9529A-02C7-694E-80A9-79FEB87B8F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720B8E5-B34A-AC43-8A05-A61FE43D92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454D7A6-EC11-0441-9793-2A10C806FE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464AC4-33F4-1249-BE64-023F930C74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CCC1F7-DCEF-0046-BB1C-130A2BE057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893189-4E30-9647-A57C-77832F44D6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54678C-9D31-BC4F-9A1A-99F5986B73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EABE6E-10F8-F248-86D5-4B0081EF2D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8B4163-BCEE-154A-BFA2-90DB67910C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5AACC49-7EE5-4943-9133-2455614F9A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488"/>
            <a:ext cx="2057400" cy="67675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0488"/>
            <a:ext cx="6019800" cy="67675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13A2A5-8EA7-1248-B66B-7A36E17B87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1600"/>
            <a:ext cx="2057400" cy="6024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1600"/>
            <a:ext cx="6019800" cy="6024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5.jpe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1588"/>
            <a:ext cx="9145588" cy="685641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ransition/>
  <p:txStyles>
    <p:titleStyle>
      <a:lvl1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Times" pitchFamily="-107" charset="0"/>
        </a:defRPr>
      </a:lvl1pPr>
      <a:lvl2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pitchFamily="-107" charset="0"/>
          <a:ea typeface="ヒラギノ明朝 ProN W3" pitchFamily="-107" charset="-128"/>
          <a:cs typeface="ヒラギノ明朝 ProN W3" pitchFamily="-107" charset="-128"/>
          <a:sym typeface="Times" pitchFamily="-107" charset="0"/>
        </a:defRPr>
      </a:lvl2pPr>
      <a:lvl3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pitchFamily="-107" charset="0"/>
          <a:ea typeface="ヒラギノ明朝 ProN W3" pitchFamily="-107" charset="-128"/>
          <a:cs typeface="ヒラギノ明朝 ProN W3" pitchFamily="-107" charset="-128"/>
          <a:sym typeface="Times" pitchFamily="-107" charset="0"/>
        </a:defRPr>
      </a:lvl3pPr>
      <a:lvl4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pitchFamily="-107" charset="0"/>
          <a:ea typeface="ヒラギノ明朝 ProN W3" pitchFamily="-107" charset="-128"/>
          <a:cs typeface="ヒラギノ明朝 ProN W3" pitchFamily="-107" charset="-128"/>
          <a:sym typeface="Times" pitchFamily="-107" charset="0"/>
        </a:defRPr>
      </a:lvl4pPr>
      <a:lvl5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pitchFamily="-107" charset="0"/>
          <a:ea typeface="ヒラギノ明朝 ProN W3" pitchFamily="-107" charset="-128"/>
          <a:cs typeface="ヒラギノ明朝 ProN W3" pitchFamily="-107" charset="-128"/>
          <a:sym typeface="Times" pitchFamily="-107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pitchFamily="-107" charset="0"/>
          <a:ea typeface="ヒラギノ明朝 ProN W3" pitchFamily="-107" charset="-128"/>
          <a:cs typeface="ヒラギノ明朝 ProN W3" pitchFamily="-107" charset="-128"/>
          <a:sym typeface="Times" pitchFamily="-107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pitchFamily="-107" charset="0"/>
          <a:ea typeface="ヒラギノ明朝 ProN W3" pitchFamily="-107" charset="-128"/>
          <a:cs typeface="ヒラギノ明朝 ProN W3" pitchFamily="-107" charset="-128"/>
          <a:sym typeface="Times" pitchFamily="-107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pitchFamily="-107" charset="0"/>
          <a:ea typeface="ヒラギノ明朝 ProN W3" pitchFamily="-107" charset="-128"/>
          <a:cs typeface="ヒラギノ明朝 ProN W3" pitchFamily="-107" charset="-128"/>
          <a:sym typeface="Times" pitchFamily="-107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pitchFamily="-107" charset="0"/>
          <a:ea typeface="ヒラギノ明朝 ProN W3" pitchFamily="-107" charset="-128"/>
          <a:cs typeface="ヒラギノ明朝 ProN W3" pitchFamily="-107" charset="-128"/>
          <a:sym typeface="Times" pitchFamily="-107" charset="0"/>
        </a:defRPr>
      </a:lvl9pPr>
    </p:titleStyle>
    <p:bodyStyle>
      <a:lvl1pPr marL="382588" indent="-342900" algn="l" rtl="0" fontAlgn="base">
        <a:spcBef>
          <a:spcPts val="800"/>
        </a:spcBef>
        <a:spcAft>
          <a:spcPct val="0"/>
        </a:spcAft>
        <a:buSzPct val="100000"/>
        <a:buFont typeface="Times" pitchFamily="-107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Times" pitchFamily="-107" charset="0"/>
        </a:defRPr>
      </a:lvl1pPr>
      <a:lvl2pPr marL="782638" indent="-285750" algn="l" rtl="0" fontAlgn="base">
        <a:spcBef>
          <a:spcPts val="700"/>
        </a:spcBef>
        <a:spcAft>
          <a:spcPct val="0"/>
        </a:spcAft>
        <a:buSzPct val="100000"/>
        <a:buFont typeface="Times" pitchFamily="-107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Times" pitchFamily="-107" charset="0"/>
        </a:defRPr>
      </a:lvl2pPr>
      <a:lvl3pPr marL="1182688" indent="-228600" algn="l" rtl="0" fontAlgn="base">
        <a:spcBef>
          <a:spcPts val="600"/>
        </a:spcBef>
        <a:spcAft>
          <a:spcPct val="0"/>
        </a:spcAft>
        <a:buSzPct val="100000"/>
        <a:buFont typeface="Times" pitchFamily="-107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Times" pitchFamily="-107" charset="0"/>
        </a:defRPr>
      </a:lvl3pPr>
      <a:lvl4pPr marL="1639888" indent="-228600" algn="l" rtl="0" fontAlgn="base">
        <a:spcBef>
          <a:spcPts val="500"/>
        </a:spcBef>
        <a:spcAft>
          <a:spcPct val="0"/>
        </a:spcAft>
        <a:buSzPct val="100000"/>
        <a:buFont typeface="Times" pitchFamily="-107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Times" pitchFamily="-107" charset="0"/>
        </a:defRPr>
      </a:lvl4pPr>
      <a:lvl5pPr marL="2097088" indent="-228600" algn="l" rtl="0" fontAlgn="base">
        <a:spcBef>
          <a:spcPts val="500"/>
        </a:spcBef>
        <a:spcAft>
          <a:spcPct val="0"/>
        </a:spcAft>
        <a:buSzPct val="100000"/>
        <a:buFont typeface="Times" pitchFamily="-107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Times" pitchFamily="-107" charset="0"/>
        </a:defRPr>
      </a:lvl5pPr>
      <a:lvl6pPr marL="2554288" indent="-228600" algn="l" rtl="0" fontAlgn="base">
        <a:spcBef>
          <a:spcPts val="500"/>
        </a:spcBef>
        <a:spcAft>
          <a:spcPct val="0"/>
        </a:spcAft>
        <a:buSzPct val="100000"/>
        <a:buFont typeface="Times" pitchFamily="-107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Times" pitchFamily="-107" charset="0"/>
        </a:defRPr>
      </a:lvl6pPr>
      <a:lvl7pPr marL="3011488" indent="-228600" algn="l" rtl="0" fontAlgn="base">
        <a:spcBef>
          <a:spcPts val="500"/>
        </a:spcBef>
        <a:spcAft>
          <a:spcPct val="0"/>
        </a:spcAft>
        <a:buSzPct val="100000"/>
        <a:buFont typeface="Times" pitchFamily="-107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Times" pitchFamily="-107" charset="0"/>
        </a:defRPr>
      </a:lvl7pPr>
      <a:lvl8pPr marL="3468688" indent="-228600" algn="l" rtl="0" fontAlgn="base">
        <a:spcBef>
          <a:spcPts val="500"/>
        </a:spcBef>
        <a:spcAft>
          <a:spcPct val="0"/>
        </a:spcAft>
        <a:buSzPct val="100000"/>
        <a:buFont typeface="Times" pitchFamily="-107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Times" pitchFamily="-107" charset="0"/>
        </a:defRPr>
      </a:lvl8pPr>
      <a:lvl9pPr marL="3925888" indent="-228600" algn="l" rtl="0" fontAlgn="base">
        <a:spcBef>
          <a:spcPts val="500"/>
        </a:spcBef>
        <a:spcAft>
          <a:spcPct val="0"/>
        </a:spcAft>
        <a:buSzPct val="100000"/>
        <a:buFont typeface="Times" pitchFamily="-107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Times" pitchFamily="-107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1588"/>
            <a:ext cx="9145588" cy="6853237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/>
  <p:txStyles>
    <p:titleStyle>
      <a:lvl1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-107" charset="0"/>
        </a:defRPr>
      </a:lvl1pPr>
      <a:lvl2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ヒラギノ角ゴ ProN W3" pitchFamily="-107" charset="-128"/>
          <a:cs typeface="ヒラギノ角ゴ ProN W3" pitchFamily="-107" charset="-128"/>
          <a:sym typeface="Calibri" pitchFamily="-107" charset="0"/>
        </a:defRPr>
      </a:lvl2pPr>
      <a:lvl3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ヒラギノ角ゴ ProN W3" pitchFamily="-107" charset="-128"/>
          <a:cs typeface="ヒラギノ角ゴ ProN W3" pitchFamily="-107" charset="-128"/>
          <a:sym typeface="Calibri" pitchFamily="-107" charset="0"/>
        </a:defRPr>
      </a:lvl3pPr>
      <a:lvl4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ヒラギノ角ゴ ProN W3" pitchFamily="-107" charset="-128"/>
          <a:cs typeface="ヒラギノ角ゴ ProN W3" pitchFamily="-107" charset="-128"/>
          <a:sym typeface="Calibri" pitchFamily="-107" charset="0"/>
        </a:defRPr>
      </a:lvl4pPr>
      <a:lvl5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ヒラギノ角ゴ ProN W3" pitchFamily="-107" charset="-128"/>
          <a:cs typeface="ヒラギノ角ゴ ProN W3" pitchFamily="-107" charset="-128"/>
          <a:sym typeface="Calibri" pitchFamily="-107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ヒラギノ角ゴ ProN W3" pitchFamily="-107" charset="-128"/>
          <a:cs typeface="ヒラギノ角ゴ ProN W3" pitchFamily="-107" charset="-128"/>
          <a:sym typeface="Calibri" pitchFamily="-107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ヒラギノ角ゴ ProN W3" pitchFamily="-107" charset="-128"/>
          <a:cs typeface="ヒラギノ角ゴ ProN W3" pitchFamily="-107" charset="-128"/>
          <a:sym typeface="Calibri" pitchFamily="-107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ヒラギノ角ゴ ProN W3" pitchFamily="-107" charset="-128"/>
          <a:cs typeface="ヒラギノ角ゴ ProN W3" pitchFamily="-107" charset="-128"/>
          <a:sym typeface="Calibri" pitchFamily="-107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ヒラギノ角ゴ ProN W3" pitchFamily="-107" charset="-128"/>
          <a:cs typeface="ヒラギノ角ゴ ProN W3" pitchFamily="-107" charset="-128"/>
          <a:sym typeface="Calibri" pitchFamily="-107" charset="0"/>
        </a:defRPr>
      </a:lvl9pPr>
    </p:titleStyle>
    <p:bodyStyle>
      <a:lvl1pPr marL="382588" indent="-342900" algn="l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pitchFamily="-107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-107" charset="0"/>
        </a:defRPr>
      </a:lvl1pPr>
      <a:lvl2pPr marL="782638" indent="-28575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itchFamily="-107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Calibri" pitchFamily="-107" charset="0"/>
        </a:defRPr>
      </a:lvl2pPr>
      <a:lvl3pPr marL="1182688" indent="-228600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itchFamily="-107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alibri" pitchFamily="-107" charset="0"/>
        </a:defRPr>
      </a:lvl3pPr>
      <a:lvl4pPr marL="16398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-107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Calibri" pitchFamily="-107" charset="0"/>
        </a:defRPr>
      </a:lvl4pPr>
      <a:lvl5pPr marL="20970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-107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pitchFamily="-107" charset="0"/>
        </a:defRPr>
      </a:lvl5pPr>
      <a:lvl6pPr marL="25542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-107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pitchFamily="-107" charset="0"/>
        </a:defRPr>
      </a:lvl6pPr>
      <a:lvl7pPr marL="30114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-107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pitchFamily="-107" charset="0"/>
        </a:defRPr>
      </a:lvl7pPr>
      <a:lvl8pPr marL="34686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-107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pitchFamily="-107" charset="0"/>
        </a:defRPr>
      </a:lvl8pPr>
      <a:lvl9pPr marL="39258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-107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pitchFamily="-107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1588"/>
            <a:ext cx="9145588" cy="6853237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/>
  <p:txStyles>
    <p:titleStyle>
      <a:lvl1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" pitchFamily="-107" charset="0"/>
        </a:defRPr>
      </a:lvl1pPr>
      <a:lvl2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7" charset="0"/>
          <a:ea typeface="ヒラギノ角ゴ ProN W3" pitchFamily="-107" charset="-128"/>
          <a:cs typeface="ヒラギノ角ゴ ProN W3" pitchFamily="-107" charset="-128"/>
          <a:sym typeface="Arial" pitchFamily="-107" charset="0"/>
        </a:defRPr>
      </a:lvl2pPr>
      <a:lvl3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7" charset="0"/>
          <a:ea typeface="ヒラギノ角ゴ ProN W3" pitchFamily="-107" charset="-128"/>
          <a:cs typeface="ヒラギノ角ゴ ProN W3" pitchFamily="-107" charset="-128"/>
          <a:sym typeface="Arial" pitchFamily="-107" charset="0"/>
        </a:defRPr>
      </a:lvl3pPr>
      <a:lvl4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7" charset="0"/>
          <a:ea typeface="ヒラギノ角ゴ ProN W3" pitchFamily="-107" charset="-128"/>
          <a:cs typeface="ヒラギノ角ゴ ProN W3" pitchFamily="-107" charset="-128"/>
          <a:sym typeface="Arial" pitchFamily="-107" charset="0"/>
        </a:defRPr>
      </a:lvl4pPr>
      <a:lvl5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7" charset="0"/>
          <a:ea typeface="ヒラギノ角ゴ ProN W3" pitchFamily="-107" charset="-128"/>
          <a:cs typeface="ヒラギノ角ゴ ProN W3" pitchFamily="-107" charset="-128"/>
          <a:sym typeface="Arial" pitchFamily="-107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7" charset="0"/>
          <a:ea typeface="ヒラギノ角ゴ ProN W3" pitchFamily="-107" charset="-128"/>
          <a:cs typeface="ヒラギノ角ゴ ProN W3" pitchFamily="-107" charset="-128"/>
          <a:sym typeface="Arial" pitchFamily="-107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7" charset="0"/>
          <a:ea typeface="ヒラギノ角ゴ ProN W3" pitchFamily="-107" charset="-128"/>
          <a:cs typeface="ヒラギノ角ゴ ProN W3" pitchFamily="-107" charset="-128"/>
          <a:sym typeface="Arial" pitchFamily="-107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7" charset="0"/>
          <a:ea typeface="ヒラギノ角ゴ ProN W3" pitchFamily="-107" charset="-128"/>
          <a:cs typeface="ヒラギノ角ゴ ProN W3" pitchFamily="-107" charset="-128"/>
          <a:sym typeface="Arial" pitchFamily="-107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7" charset="0"/>
          <a:ea typeface="ヒラギノ角ゴ ProN W3" pitchFamily="-107" charset="-128"/>
          <a:cs typeface="ヒラギノ角ゴ ProN W3" pitchFamily="-107" charset="-128"/>
          <a:sym typeface="Arial" pitchFamily="-107" charset="0"/>
        </a:defRPr>
      </a:lvl9pPr>
    </p:titleStyle>
    <p:bodyStyle>
      <a:lvl1pPr marL="382588" indent="-342900" algn="l" rtl="0" fontAlgn="base">
        <a:spcBef>
          <a:spcPts val="700"/>
        </a:spcBef>
        <a:spcAft>
          <a:spcPct val="0"/>
        </a:spcAft>
        <a:buSzPct val="100000"/>
        <a:buFont typeface="Arial" pitchFamily="-107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pitchFamily="-107" charset="0"/>
        </a:defRPr>
      </a:lvl1pPr>
      <a:lvl2pPr marL="782638" indent="-285750" algn="l" rtl="0" fontAlgn="base">
        <a:spcBef>
          <a:spcPts val="600"/>
        </a:spcBef>
        <a:spcAft>
          <a:spcPct val="0"/>
        </a:spcAft>
        <a:buSzPct val="100000"/>
        <a:buFont typeface="Arial" pitchFamily="-107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pitchFamily="-107" charset="0"/>
        </a:defRPr>
      </a:lvl2pPr>
      <a:lvl3pPr marL="1182688" indent="-228600" algn="l" rtl="0" fontAlgn="base">
        <a:spcBef>
          <a:spcPts val="600"/>
        </a:spcBef>
        <a:spcAft>
          <a:spcPct val="0"/>
        </a:spcAft>
        <a:buSzPct val="100000"/>
        <a:buFont typeface="Arial" pitchFamily="-107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07" charset="0"/>
        </a:defRPr>
      </a:lvl3pPr>
      <a:lvl4pPr marL="1639888" indent="-228600" algn="l" rtl="0" fontAlgn="base">
        <a:spcBef>
          <a:spcPts val="500"/>
        </a:spcBef>
        <a:spcAft>
          <a:spcPct val="0"/>
        </a:spcAft>
        <a:buSzPct val="100000"/>
        <a:buFont typeface="Arial" pitchFamily="-107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Arial" pitchFamily="-107" charset="0"/>
        </a:defRPr>
      </a:lvl4pPr>
      <a:lvl5pPr marL="2097088" indent="-228600" algn="l" rtl="0" fontAlgn="base">
        <a:spcBef>
          <a:spcPts val="500"/>
        </a:spcBef>
        <a:spcAft>
          <a:spcPct val="0"/>
        </a:spcAft>
        <a:buSzPct val="100000"/>
        <a:buFont typeface="Arial" pitchFamily="-107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pitchFamily="-107" charset="0"/>
        </a:defRPr>
      </a:lvl5pPr>
      <a:lvl6pPr marL="2554288" indent="-228600" algn="l" rtl="0" fontAlgn="base">
        <a:spcBef>
          <a:spcPts val="500"/>
        </a:spcBef>
        <a:spcAft>
          <a:spcPct val="0"/>
        </a:spcAft>
        <a:buSzPct val="100000"/>
        <a:buFont typeface="Arial" pitchFamily="-107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pitchFamily="-107" charset="0"/>
        </a:defRPr>
      </a:lvl6pPr>
      <a:lvl7pPr marL="3011488" indent="-228600" algn="l" rtl="0" fontAlgn="base">
        <a:spcBef>
          <a:spcPts val="500"/>
        </a:spcBef>
        <a:spcAft>
          <a:spcPct val="0"/>
        </a:spcAft>
        <a:buSzPct val="100000"/>
        <a:buFont typeface="Arial" pitchFamily="-107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pitchFamily="-107" charset="0"/>
        </a:defRPr>
      </a:lvl7pPr>
      <a:lvl8pPr marL="3468688" indent="-228600" algn="l" rtl="0" fontAlgn="base">
        <a:spcBef>
          <a:spcPts val="500"/>
        </a:spcBef>
        <a:spcAft>
          <a:spcPct val="0"/>
        </a:spcAft>
        <a:buSzPct val="100000"/>
        <a:buFont typeface="Arial" pitchFamily="-107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pitchFamily="-107" charset="0"/>
        </a:defRPr>
      </a:lvl8pPr>
      <a:lvl9pPr marL="3925888" indent="-228600" algn="l" rtl="0" fontAlgn="base">
        <a:spcBef>
          <a:spcPts val="500"/>
        </a:spcBef>
        <a:spcAft>
          <a:spcPct val="0"/>
        </a:spcAft>
        <a:buSzPct val="100000"/>
        <a:buFont typeface="Arial" pitchFamily="-107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pitchFamily="-107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889000" y="177800"/>
            <a:ext cx="7366000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-107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pitchFamily="-107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pitchFamily="-107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pitchFamily="-107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pitchFamily="-107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pitchFamily="-107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7" charset="0"/>
          <a:ea typeface="ヒラギノ角ゴ ProN W3" pitchFamily="-107" charset="-128"/>
          <a:cs typeface="ヒラギノ角ゴ ProN W3" pitchFamily="-107" charset="-128"/>
          <a:sym typeface="Gill Sans" pitchFamily="-107" charset="0"/>
        </a:defRPr>
      </a:lvl9pPr>
    </p:titleStyle>
    <p:bodyStyle>
      <a:lvl1pPr marL="635000" indent="-406400" algn="l" rtl="0" fontAlgn="base">
        <a:spcBef>
          <a:spcPts val="1600"/>
        </a:spcBef>
        <a:spcAft>
          <a:spcPct val="0"/>
        </a:spcAft>
        <a:buSzPct val="171000"/>
        <a:buFont typeface="Gill Sans" pitchFamily="-107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1pPr>
      <a:lvl2pPr marL="939800" indent="-406400" algn="l" rtl="0" fontAlgn="base">
        <a:spcBef>
          <a:spcPts val="1600"/>
        </a:spcBef>
        <a:spcAft>
          <a:spcPct val="0"/>
        </a:spcAft>
        <a:buSzPct val="171000"/>
        <a:buFont typeface="Gill Sans" pitchFamily="-107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2pPr>
      <a:lvl3pPr marL="1257300" indent="-406400" algn="l" rtl="0" fontAlgn="base">
        <a:spcBef>
          <a:spcPts val="1600"/>
        </a:spcBef>
        <a:spcAft>
          <a:spcPct val="0"/>
        </a:spcAft>
        <a:buSzPct val="171000"/>
        <a:buFont typeface="Gill Sans" pitchFamily="-107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3pPr>
      <a:lvl4pPr marL="1574800" indent="-406400" algn="l" rtl="0" fontAlgn="base">
        <a:spcBef>
          <a:spcPts val="1600"/>
        </a:spcBef>
        <a:spcAft>
          <a:spcPct val="0"/>
        </a:spcAft>
        <a:buSzPct val="171000"/>
        <a:buFont typeface="Gill Sans" pitchFamily="-107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4pPr>
      <a:lvl5pPr marL="1879600" indent="-406400" algn="l" rtl="0" fontAlgn="base">
        <a:spcBef>
          <a:spcPts val="1600"/>
        </a:spcBef>
        <a:spcAft>
          <a:spcPct val="0"/>
        </a:spcAft>
        <a:buSzPct val="171000"/>
        <a:buFont typeface="Gill Sans" pitchFamily="-107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5pPr>
      <a:lvl6pPr marL="2336800" indent="-406400" algn="l" rtl="0" fontAlgn="base">
        <a:spcBef>
          <a:spcPts val="1600"/>
        </a:spcBef>
        <a:spcAft>
          <a:spcPct val="0"/>
        </a:spcAft>
        <a:buSzPct val="171000"/>
        <a:buFont typeface="Gill Sans" pitchFamily="-107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6pPr>
      <a:lvl7pPr marL="2794000" indent="-406400" algn="l" rtl="0" fontAlgn="base">
        <a:spcBef>
          <a:spcPts val="1600"/>
        </a:spcBef>
        <a:spcAft>
          <a:spcPct val="0"/>
        </a:spcAft>
        <a:buSzPct val="171000"/>
        <a:buFont typeface="Gill Sans" pitchFamily="-107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7pPr>
      <a:lvl8pPr marL="3251200" indent="-406400" algn="l" rtl="0" fontAlgn="base">
        <a:spcBef>
          <a:spcPts val="1600"/>
        </a:spcBef>
        <a:spcAft>
          <a:spcPct val="0"/>
        </a:spcAft>
        <a:buSzPct val="171000"/>
        <a:buFont typeface="Gill Sans" pitchFamily="-107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8pPr>
      <a:lvl9pPr marL="3708400" indent="-406400" algn="l" rtl="0" fontAlgn="base">
        <a:spcBef>
          <a:spcPts val="1600"/>
        </a:spcBef>
        <a:spcAft>
          <a:spcPct val="0"/>
        </a:spcAft>
        <a:buSzPct val="171000"/>
        <a:buFont typeface="Gill Sans" pitchFamily="-107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457200" y="90488"/>
            <a:ext cx="8229600" cy="1509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pitchFamily="-107" charset="0"/>
              </a:rPr>
              <a:t>Click to edit Master title style</a:t>
            </a:r>
          </a:p>
        </p:txBody>
      </p:sp>
      <p:sp>
        <p:nvSpPr>
          <p:cNvPr id="5122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pitchFamily="-107" charset="0"/>
              </a:rPr>
              <a:t>Click to edit Master text styles</a:t>
            </a:r>
          </a:p>
          <a:p>
            <a:pPr lvl="1"/>
            <a:r>
              <a:rPr lang="en-US">
                <a:sym typeface="Calibri" pitchFamily="-107" charset="0"/>
              </a:rPr>
              <a:t>Second level</a:t>
            </a:r>
          </a:p>
          <a:p>
            <a:pPr lvl="2"/>
            <a:r>
              <a:rPr lang="en-US">
                <a:sym typeface="Calibri" pitchFamily="-107" charset="0"/>
              </a:rPr>
              <a:t>Third level</a:t>
            </a:r>
          </a:p>
          <a:p>
            <a:pPr lvl="3"/>
            <a:r>
              <a:rPr lang="en-US">
                <a:sym typeface="Calibri" pitchFamily="-107" charset="0"/>
              </a:rPr>
              <a:t>Fourth level</a:t>
            </a:r>
          </a:p>
          <a:p>
            <a:pPr lvl="4"/>
            <a:r>
              <a:rPr lang="en-US">
                <a:sym typeface="Calibri" pitchFamily="-107" charset="0"/>
              </a:rPr>
              <a:t>Fifth level</a:t>
            </a:r>
          </a:p>
        </p:txBody>
      </p:sp>
      <p:sp>
        <p:nvSpPr>
          <p:cNvPr id="5123" name="Text Box 3"/>
          <p:cNvSpPr txBox="1">
            <a:spLocks noChangeArrowheads="1"/>
          </p:cNvSpPr>
          <p:nvPr>
            <p:ph type="sldNum" sz="quarter" idx="4"/>
          </p:nvPr>
        </p:nvSpPr>
        <p:spPr bwMode="auto">
          <a:xfrm>
            <a:off x="7485063" y="6399213"/>
            <a:ext cx="268287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  <a:ea typeface="Calibri" pitchFamily="-107" charset="0"/>
                <a:cs typeface="Calibri" pitchFamily="-107" charset="0"/>
                <a:sym typeface="Calibri" pitchFamily="-107" charset="0"/>
              </a:defRPr>
            </a:lvl1pPr>
          </a:lstStyle>
          <a:p>
            <a:fld id="{2BEC1D82-5D2F-CC45-9419-B2C0FB2E2C1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/>
  <p:hf hdr="0" ftr="0" dt="0"/>
  <p:txStyles>
    <p:titleStyle>
      <a:lvl1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-107" charset="0"/>
        </a:defRPr>
      </a:lvl1pPr>
      <a:lvl2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ヒラギノ角ゴ ProN W3" pitchFamily="-107" charset="-128"/>
          <a:cs typeface="ヒラギノ角ゴ ProN W3" pitchFamily="-107" charset="-128"/>
          <a:sym typeface="Calibri" pitchFamily="-107" charset="0"/>
        </a:defRPr>
      </a:lvl2pPr>
      <a:lvl3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ヒラギノ角ゴ ProN W3" pitchFamily="-107" charset="-128"/>
          <a:cs typeface="ヒラギノ角ゴ ProN W3" pitchFamily="-107" charset="-128"/>
          <a:sym typeface="Calibri" pitchFamily="-107" charset="0"/>
        </a:defRPr>
      </a:lvl3pPr>
      <a:lvl4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ヒラギノ角ゴ ProN W3" pitchFamily="-107" charset="-128"/>
          <a:cs typeface="ヒラギノ角ゴ ProN W3" pitchFamily="-107" charset="-128"/>
          <a:sym typeface="Calibri" pitchFamily="-107" charset="0"/>
        </a:defRPr>
      </a:lvl4pPr>
      <a:lvl5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ヒラギノ角ゴ ProN W3" pitchFamily="-107" charset="-128"/>
          <a:cs typeface="ヒラギノ角ゴ ProN W3" pitchFamily="-107" charset="-128"/>
          <a:sym typeface="Calibri" pitchFamily="-107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ヒラギノ角ゴ ProN W3" pitchFamily="-107" charset="-128"/>
          <a:cs typeface="ヒラギノ角ゴ ProN W3" pitchFamily="-107" charset="-128"/>
          <a:sym typeface="Calibri" pitchFamily="-107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ヒラギノ角ゴ ProN W3" pitchFamily="-107" charset="-128"/>
          <a:cs typeface="ヒラギノ角ゴ ProN W3" pitchFamily="-107" charset="-128"/>
          <a:sym typeface="Calibri" pitchFamily="-107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ヒラギノ角ゴ ProN W3" pitchFamily="-107" charset="-128"/>
          <a:cs typeface="ヒラギノ角ゴ ProN W3" pitchFamily="-107" charset="-128"/>
          <a:sym typeface="Calibri" pitchFamily="-107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ヒラギノ角ゴ ProN W3" pitchFamily="-107" charset="-128"/>
          <a:cs typeface="ヒラギノ角ゴ ProN W3" pitchFamily="-107" charset="-128"/>
          <a:sym typeface="Calibri" pitchFamily="-107" charset="0"/>
        </a:defRPr>
      </a:lvl9pPr>
    </p:titleStyle>
    <p:bodyStyle>
      <a:lvl1pPr marL="382588" indent="-342900" algn="l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pitchFamily="-107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-107" charset="0"/>
        </a:defRPr>
      </a:lvl1pPr>
      <a:lvl2pPr marL="731838" indent="-28575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itchFamily="-107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Calibri" pitchFamily="-107" charset="0"/>
        </a:defRPr>
      </a:lvl2pPr>
      <a:lvl3pPr marL="1131888" indent="-228600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itchFamily="-107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alibri" pitchFamily="-107" charset="0"/>
        </a:defRPr>
      </a:lvl3pPr>
      <a:lvl4pPr marL="15890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-107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Calibri" pitchFamily="-107" charset="0"/>
        </a:defRPr>
      </a:lvl4pPr>
      <a:lvl5pPr marL="20462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-107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pitchFamily="-107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-107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pitchFamily="-107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-107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pitchFamily="-107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-107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pitchFamily="-107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-107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pitchFamily="-107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1588"/>
            <a:ext cx="9145588" cy="6853237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/>
  <p:txStyles>
    <p:titleStyle>
      <a:lvl1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" pitchFamily="-107" charset="0"/>
        </a:defRPr>
      </a:lvl1pPr>
      <a:lvl2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7" charset="0"/>
          <a:ea typeface="ヒラギノ角ゴ ProN W3" pitchFamily="-107" charset="-128"/>
          <a:cs typeface="ヒラギノ角ゴ ProN W3" pitchFamily="-107" charset="-128"/>
          <a:sym typeface="Arial" pitchFamily="-107" charset="0"/>
        </a:defRPr>
      </a:lvl2pPr>
      <a:lvl3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7" charset="0"/>
          <a:ea typeface="ヒラギノ角ゴ ProN W3" pitchFamily="-107" charset="-128"/>
          <a:cs typeface="ヒラギノ角ゴ ProN W3" pitchFamily="-107" charset="-128"/>
          <a:sym typeface="Arial" pitchFamily="-107" charset="0"/>
        </a:defRPr>
      </a:lvl3pPr>
      <a:lvl4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7" charset="0"/>
          <a:ea typeface="ヒラギノ角ゴ ProN W3" pitchFamily="-107" charset="-128"/>
          <a:cs typeface="ヒラギノ角ゴ ProN W3" pitchFamily="-107" charset="-128"/>
          <a:sym typeface="Arial" pitchFamily="-107" charset="0"/>
        </a:defRPr>
      </a:lvl4pPr>
      <a:lvl5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7" charset="0"/>
          <a:ea typeface="ヒラギノ角ゴ ProN W3" pitchFamily="-107" charset="-128"/>
          <a:cs typeface="ヒラギノ角ゴ ProN W3" pitchFamily="-107" charset="-128"/>
          <a:sym typeface="Arial" pitchFamily="-107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7" charset="0"/>
          <a:ea typeface="ヒラギノ角ゴ ProN W3" pitchFamily="-107" charset="-128"/>
          <a:cs typeface="ヒラギノ角ゴ ProN W3" pitchFamily="-107" charset="-128"/>
          <a:sym typeface="Arial" pitchFamily="-107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7" charset="0"/>
          <a:ea typeface="ヒラギノ角ゴ ProN W3" pitchFamily="-107" charset="-128"/>
          <a:cs typeface="ヒラギノ角ゴ ProN W3" pitchFamily="-107" charset="-128"/>
          <a:sym typeface="Arial" pitchFamily="-107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7" charset="0"/>
          <a:ea typeface="ヒラギノ角ゴ ProN W3" pitchFamily="-107" charset="-128"/>
          <a:cs typeface="ヒラギノ角ゴ ProN W3" pitchFamily="-107" charset="-128"/>
          <a:sym typeface="Arial" pitchFamily="-107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7" charset="0"/>
          <a:ea typeface="ヒラギノ角ゴ ProN W3" pitchFamily="-107" charset="-128"/>
          <a:cs typeface="ヒラギノ角ゴ ProN W3" pitchFamily="-107" charset="-128"/>
          <a:sym typeface="Arial" pitchFamily="-107" charset="0"/>
        </a:defRPr>
      </a:lvl9pPr>
    </p:titleStyle>
    <p:bodyStyle>
      <a:lvl1pPr marL="382588" indent="-342900" algn="l" rtl="0" fontAlgn="base">
        <a:spcBef>
          <a:spcPts val="700"/>
        </a:spcBef>
        <a:spcAft>
          <a:spcPct val="0"/>
        </a:spcAft>
        <a:buSzPct val="100000"/>
        <a:buFont typeface="Arial" pitchFamily="-107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pitchFamily="-107" charset="0"/>
        </a:defRPr>
      </a:lvl1pPr>
      <a:lvl2pPr marL="782638" indent="-285750" algn="l" rtl="0" fontAlgn="base">
        <a:spcBef>
          <a:spcPts val="600"/>
        </a:spcBef>
        <a:spcAft>
          <a:spcPct val="0"/>
        </a:spcAft>
        <a:buSzPct val="100000"/>
        <a:buFont typeface="Arial" pitchFamily="-107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pitchFamily="-107" charset="0"/>
        </a:defRPr>
      </a:lvl2pPr>
      <a:lvl3pPr marL="1182688" indent="-228600" algn="l" rtl="0" fontAlgn="base">
        <a:spcBef>
          <a:spcPts val="600"/>
        </a:spcBef>
        <a:spcAft>
          <a:spcPct val="0"/>
        </a:spcAft>
        <a:buSzPct val="100000"/>
        <a:buFont typeface="Arial" pitchFamily="-107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07" charset="0"/>
        </a:defRPr>
      </a:lvl3pPr>
      <a:lvl4pPr marL="1639888" indent="-228600" algn="l" rtl="0" fontAlgn="base">
        <a:spcBef>
          <a:spcPts val="500"/>
        </a:spcBef>
        <a:spcAft>
          <a:spcPct val="0"/>
        </a:spcAft>
        <a:buSzPct val="100000"/>
        <a:buFont typeface="Arial" pitchFamily="-107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Arial" pitchFamily="-107" charset="0"/>
        </a:defRPr>
      </a:lvl4pPr>
      <a:lvl5pPr marL="2097088" indent="-228600" algn="l" rtl="0" fontAlgn="base">
        <a:spcBef>
          <a:spcPts val="500"/>
        </a:spcBef>
        <a:spcAft>
          <a:spcPct val="0"/>
        </a:spcAft>
        <a:buSzPct val="100000"/>
        <a:buFont typeface="Arial" pitchFamily="-107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pitchFamily="-107" charset="0"/>
        </a:defRPr>
      </a:lvl5pPr>
      <a:lvl6pPr marL="2554288" indent="-228600" algn="l" rtl="0" fontAlgn="base">
        <a:spcBef>
          <a:spcPts val="500"/>
        </a:spcBef>
        <a:spcAft>
          <a:spcPct val="0"/>
        </a:spcAft>
        <a:buSzPct val="100000"/>
        <a:buFont typeface="Arial" pitchFamily="-107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pitchFamily="-107" charset="0"/>
        </a:defRPr>
      </a:lvl6pPr>
      <a:lvl7pPr marL="3011488" indent="-228600" algn="l" rtl="0" fontAlgn="base">
        <a:spcBef>
          <a:spcPts val="500"/>
        </a:spcBef>
        <a:spcAft>
          <a:spcPct val="0"/>
        </a:spcAft>
        <a:buSzPct val="100000"/>
        <a:buFont typeface="Arial" pitchFamily="-107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pitchFamily="-107" charset="0"/>
        </a:defRPr>
      </a:lvl7pPr>
      <a:lvl8pPr marL="3468688" indent="-228600" algn="l" rtl="0" fontAlgn="base">
        <a:spcBef>
          <a:spcPts val="500"/>
        </a:spcBef>
        <a:spcAft>
          <a:spcPct val="0"/>
        </a:spcAft>
        <a:buSzPct val="100000"/>
        <a:buFont typeface="Arial" pitchFamily="-107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pitchFamily="-107" charset="0"/>
        </a:defRPr>
      </a:lvl8pPr>
      <a:lvl9pPr marL="3925888" indent="-228600" algn="l" rtl="0" fontAlgn="base">
        <a:spcBef>
          <a:spcPts val="500"/>
        </a:spcBef>
        <a:spcAft>
          <a:spcPct val="0"/>
        </a:spcAft>
        <a:buSzPct val="100000"/>
        <a:buFont typeface="Arial" pitchFamily="-107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pitchFamily="-107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49300" y="101600"/>
            <a:ext cx="7620000" cy="147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merican Typewriter" pitchFamily="-107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+mj-ea"/>
          <a:cs typeface="+mj-cs"/>
          <a:sym typeface="American Typewriter" pitchFamily="-107" charset="0"/>
        </a:defRPr>
      </a:lvl1pPr>
      <a:lvl2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merican Typewriter" pitchFamily="-107" charset="0"/>
          <a:ea typeface="ヒラギノ明朝 ProN W3" pitchFamily="-107" charset="-128"/>
          <a:cs typeface="ヒラギノ明朝 ProN W3" pitchFamily="-107" charset="-128"/>
          <a:sym typeface="American Typewriter" pitchFamily="-107" charset="0"/>
        </a:defRPr>
      </a:lvl2pPr>
      <a:lvl3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merican Typewriter" pitchFamily="-107" charset="0"/>
          <a:ea typeface="ヒラギノ明朝 ProN W3" pitchFamily="-107" charset="-128"/>
          <a:cs typeface="ヒラギノ明朝 ProN W3" pitchFamily="-107" charset="-128"/>
          <a:sym typeface="American Typewriter" pitchFamily="-107" charset="0"/>
        </a:defRPr>
      </a:lvl3pPr>
      <a:lvl4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merican Typewriter" pitchFamily="-107" charset="0"/>
          <a:ea typeface="ヒラギノ明朝 ProN W3" pitchFamily="-107" charset="-128"/>
          <a:cs typeface="ヒラギノ明朝 ProN W3" pitchFamily="-107" charset="-128"/>
          <a:sym typeface="American Typewriter" pitchFamily="-107" charset="0"/>
        </a:defRPr>
      </a:lvl4pPr>
      <a:lvl5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merican Typewriter" pitchFamily="-107" charset="0"/>
          <a:ea typeface="ヒラギノ明朝 ProN W3" pitchFamily="-107" charset="-128"/>
          <a:cs typeface="ヒラギノ明朝 ProN W3" pitchFamily="-107" charset="-128"/>
          <a:sym typeface="American Typewriter" pitchFamily="-107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merican Typewriter" pitchFamily="-107" charset="0"/>
          <a:ea typeface="ヒラギノ明朝 ProN W3" pitchFamily="-107" charset="-128"/>
          <a:cs typeface="ヒラギノ明朝 ProN W3" pitchFamily="-107" charset="-128"/>
          <a:sym typeface="American Typewriter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merican Typewriter" pitchFamily="-107" charset="0"/>
          <a:ea typeface="ヒラギノ明朝 ProN W3" pitchFamily="-107" charset="-128"/>
          <a:cs typeface="ヒラギノ明朝 ProN W3" pitchFamily="-107" charset="-128"/>
          <a:sym typeface="American Typewriter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merican Typewriter" pitchFamily="-107" charset="0"/>
          <a:ea typeface="ヒラギノ明朝 ProN W3" pitchFamily="-107" charset="-128"/>
          <a:cs typeface="ヒラギノ明朝 ProN W3" pitchFamily="-107" charset="-128"/>
          <a:sym typeface="American Typewriter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merican Typewriter" pitchFamily="-107" charset="0"/>
          <a:ea typeface="ヒラギノ明朝 ProN W3" pitchFamily="-107" charset="-128"/>
          <a:cs typeface="ヒラギノ明朝 ProN W3" pitchFamily="-107" charset="-128"/>
          <a:sym typeface="American Typewriter" pitchFamily="-107" charset="0"/>
        </a:defRPr>
      </a:lvl9pPr>
    </p:titleStyle>
    <p:bodyStyle>
      <a:lvl1pPr marL="635000" indent="-393700" algn="l" rtl="0" fontAlgn="base">
        <a:spcBef>
          <a:spcPts val="2300"/>
        </a:spcBef>
        <a:spcAft>
          <a:spcPct val="0"/>
        </a:spcAft>
        <a:buSzPct val="120000"/>
        <a:buFont typeface="American Typewriter" pitchFamily="-107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American Typewriter" pitchFamily="-107" charset="0"/>
        </a:defRPr>
      </a:lvl1pPr>
      <a:lvl2pPr marL="1004888" indent="-395288" algn="l" rtl="0" fontAlgn="base">
        <a:spcBef>
          <a:spcPts val="2300"/>
        </a:spcBef>
        <a:spcAft>
          <a:spcPct val="0"/>
        </a:spcAft>
        <a:buSzPct val="120000"/>
        <a:buFont typeface="American Typewriter" pitchFamily="-107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American Typewriter" pitchFamily="-107" charset="0"/>
        </a:defRPr>
      </a:lvl2pPr>
      <a:lvl3pPr marL="1362075" indent="-395288" algn="l" rtl="0" fontAlgn="base">
        <a:spcBef>
          <a:spcPts val="2300"/>
        </a:spcBef>
        <a:spcAft>
          <a:spcPct val="0"/>
        </a:spcAft>
        <a:buSzPct val="120000"/>
        <a:buFont typeface="American Typewriter" pitchFamily="-107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American Typewriter" pitchFamily="-107" charset="0"/>
        </a:defRPr>
      </a:lvl3pPr>
      <a:lvl4pPr marL="1730375" indent="-395288" algn="l" rtl="0" fontAlgn="base">
        <a:spcBef>
          <a:spcPts val="2300"/>
        </a:spcBef>
        <a:spcAft>
          <a:spcPct val="0"/>
        </a:spcAft>
        <a:buSzPct val="120000"/>
        <a:buFont typeface="American Typewriter" pitchFamily="-107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American Typewriter" pitchFamily="-107" charset="0"/>
        </a:defRPr>
      </a:lvl4pPr>
      <a:lvl5pPr marL="2095500" indent="-393700" algn="l" rtl="0" fontAlgn="base">
        <a:spcBef>
          <a:spcPts val="2300"/>
        </a:spcBef>
        <a:spcAft>
          <a:spcPct val="0"/>
        </a:spcAft>
        <a:buSzPct val="120000"/>
        <a:buFont typeface="American Typewriter" pitchFamily="-107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American Typewriter" pitchFamily="-107" charset="0"/>
        </a:defRPr>
      </a:lvl5pPr>
      <a:lvl6pPr marL="2552700" indent="-393700" algn="l" rtl="0" fontAlgn="base">
        <a:spcBef>
          <a:spcPts val="2300"/>
        </a:spcBef>
        <a:spcAft>
          <a:spcPct val="0"/>
        </a:spcAft>
        <a:buSzPct val="120000"/>
        <a:buFont typeface="American Typewriter" pitchFamily="-107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American Typewriter" pitchFamily="-107" charset="0"/>
        </a:defRPr>
      </a:lvl6pPr>
      <a:lvl7pPr marL="3009900" indent="-393700" algn="l" rtl="0" fontAlgn="base">
        <a:spcBef>
          <a:spcPts val="2300"/>
        </a:spcBef>
        <a:spcAft>
          <a:spcPct val="0"/>
        </a:spcAft>
        <a:buSzPct val="120000"/>
        <a:buFont typeface="American Typewriter" pitchFamily="-107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American Typewriter" pitchFamily="-107" charset="0"/>
        </a:defRPr>
      </a:lvl7pPr>
      <a:lvl8pPr marL="3467100" indent="-393700" algn="l" rtl="0" fontAlgn="base">
        <a:spcBef>
          <a:spcPts val="2300"/>
        </a:spcBef>
        <a:spcAft>
          <a:spcPct val="0"/>
        </a:spcAft>
        <a:buSzPct val="120000"/>
        <a:buFont typeface="American Typewriter" pitchFamily="-107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American Typewriter" pitchFamily="-107" charset="0"/>
        </a:defRPr>
      </a:lvl8pPr>
      <a:lvl9pPr marL="3924300" indent="-393700" algn="l" rtl="0" fontAlgn="base">
        <a:spcBef>
          <a:spcPts val="2300"/>
        </a:spcBef>
        <a:spcAft>
          <a:spcPct val="0"/>
        </a:spcAft>
        <a:buSzPct val="120000"/>
        <a:buFont typeface="American Typewriter" pitchFamily="-107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American Typewriter" pitchFamily="-107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Relationship Id="rId3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levy/talks/12massoulie/massoulie.ppt_media/victory_dance-1.mov" TargetMode="External"/><Relationship Id="rId2" Type="http://schemas.openxmlformats.org/officeDocument/2006/relationships/slideLayout" Target="../slideLayouts/slideLayout35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2400300" y="3695700"/>
            <a:ext cx="4343400" cy="1054100"/>
          </a:xfrm>
          <a:noFill/>
          <a:ln w="12700">
            <a:miter lim="800000"/>
            <a:headEnd/>
            <a:tailEnd/>
          </a:ln>
        </p:spPr>
        <p:txBody>
          <a:bodyPr wrap="square" lIns="91440" tIns="45720" rIns="40639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 typeface="Times" pitchFamily="-107" charset="0"/>
              <a:buNone/>
            </a:pPr>
            <a:r>
              <a:rPr lang="en-US" sz="2800" i="1">
                <a:solidFill>
                  <a:srgbClr val="FFFFFF"/>
                </a:solidFill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Jean-Jacques Lévy</a:t>
            </a:r>
            <a:endParaRPr lang="en-US" sz="2800" i="1">
              <a:solidFill>
                <a:srgbClr val="FFFFFF"/>
              </a:solidFill>
              <a:latin typeface="Arial" pitchFamily="-107" charset="0"/>
              <a:ea typeface="ヒラギノ角ゴ ProN W3" pitchFamily="-107" charset="-128"/>
              <a:cs typeface="ヒラギノ角ゴ ProN W3" pitchFamily="-107" charset="-128"/>
              <a:sym typeface="Arial" pitchFamily="-107" charset="0"/>
            </a:endParaRPr>
          </a:p>
          <a:p>
            <a:pPr algn="ctr">
              <a:buFont typeface="Times" pitchFamily="-107" charset="0"/>
              <a:buNone/>
            </a:pPr>
            <a:r>
              <a:rPr lang="en-US" sz="1800" i="1">
                <a:solidFill>
                  <a:srgbClr val="FFFFFF"/>
                </a:solidFill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September 26, 2012</a:t>
            </a:r>
            <a:endParaRPr lang="en-US" sz="1800" i="1">
              <a:solidFill>
                <a:srgbClr val="FFFFFF"/>
              </a:solidFill>
              <a:latin typeface="Arial" pitchFamily="-107" charset="0"/>
              <a:ea typeface="ヒラギノ角ゴ ProN W3" pitchFamily="-107" charset="-128"/>
              <a:cs typeface="ヒラギノ角ゴ ProN W3" pitchFamily="-107" charset="-128"/>
              <a:sym typeface="Arial" pitchFamily="-107" charset="0"/>
            </a:endParaRPr>
          </a:p>
        </p:txBody>
      </p:sp>
      <p:sp>
        <p:nvSpPr>
          <p:cNvPr id="8194" name="Rectangle 2"/>
          <p:cNvSpPr>
            <a:spLocks/>
          </p:cNvSpPr>
          <p:nvPr/>
        </p:nvSpPr>
        <p:spPr bwMode="auto">
          <a:xfrm>
            <a:off x="533400" y="2349500"/>
            <a:ext cx="8064500" cy="660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>
              <a:lnSpc>
                <a:spcPct val="130000"/>
              </a:lnSpc>
            </a:pPr>
            <a:r>
              <a:rPr lang="en-US" sz="4000" b="1">
                <a:solidFill>
                  <a:srgbClr val="FFFFFF"/>
                </a:solidFill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the MSR-INRIA Joint Centre</a:t>
            </a:r>
          </a:p>
        </p:txBody>
      </p:sp>
      <p:sp>
        <p:nvSpPr>
          <p:cNvPr id="8195" name="Rectangle 3"/>
          <p:cNvSpPr>
            <a:spLocks/>
          </p:cNvSpPr>
          <p:nvPr/>
        </p:nvSpPr>
        <p:spPr bwMode="auto">
          <a:xfrm>
            <a:off x="112713" y="6235700"/>
            <a:ext cx="3238500" cy="495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82588" indent="-342900">
              <a:spcBef>
                <a:spcPts val="750"/>
              </a:spcBef>
            </a:pPr>
            <a:r>
              <a:rPr lang="en-US" sz="2800" i="1">
                <a:solidFill>
                  <a:srgbClr val="FFFFFF"/>
                </a:solidFill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msr-inria.inria.fr</a:t>
            </a:r>
          </a:p>
        </p:txBody>
      </p:sp>
      <p:sp>
        <p:nvSpPr>
          <p:cNvPr id="8196" name="Rectangle 4"/>
          <p:cNvSpPr>
            <a:spLocks/>
          </p:cNvSpPr>
          <p:nvPr/>
        </p:nvSpPr>
        <p:spPr bwMode="auto">
          <a:xfrm>
            <a:off x="3279775" y="3022600"/>
            <a:ext cx="2582863" cy="660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>
              <a:lnSpc>
                <a:spcPct val="130000"/>
              </a:lnSpc>
            </a:pPr>
            <a:r>
              <a:rPr lang="en-US" sz="4000" b="1">
                <a:solidFill>
                  <a:srgbClr val="FFFFFF"/>
                </a:solidFill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2006-2012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/>
          </p:cNvSpPr>
          <p:nvPr/>
        </p:nvSpPr>
        <p:spPr bwMode="auto">
          <a:xfrm>
            <a:off x="1117600" y="914400"/>
            <a:ext cx="4654550" cy="6731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 algn="l"/>
            <a:r>
              <a:rPr lang="en-US" sz="3200">
                <a:solidFill>
                  <a:srgbClr val="2D2D8A"/>
                </a:solidFill>
                <a:latin typeface="Arial Black" pitchFamily="-107" charset="0"/>
                <a:ea typeface="Arial Black" pitchFamily="-107" charset="0"/>
                <a:cs typeface="Arial Black" pitchFamily="-107" charset="0"/>
                <a:sym typeface="Arial Black" pitchFamily="-107" charset="0"/>
              </a:rPr>
              <a:t>My view of research</a:t>
            </a:r>
          </a:p>
        </p:txBody>
      </p:sp>
      <p:grpSp>
        <p:nvGrpSpPr>
          <p:cNvPr id="17417" name="Group 9"/>
          <p:cNvGrpSpPr>
            <a:grpSpLocks/>
          </p:cNvGrpSpPr>
          <p:nvPr/>
        </p:nvGrpSpPr>
        <p:grpSpPr bwMode="auto">
          <a:xfrm>
            <a:off x="1714500" y="2260600"/>
            <a:ext cx="5041900" cy="3073400"/>
            <a:chOff x="0" y="0"/>
            <a:chExt cx="3176" cy="1936"/>
          </a:xfrm>
        </p:grpSpPr>
        <p:sp>
          <p:nvSpPr>
            <p:cNvPr id="17410" name="Rectangle 2"/>
            <p:cNvSpPr>
              <a:spLocks/>
            </p:cNvSpPr>
            <p:nvPr/>
          </p:nvSpPr>
          <p:spPr bwMode="auto">
            <a:xfrm>
              <a:off x="0" y="32"/>
              <a:ext cx="3176" cy="1856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1" name="Line 3"/>
            <p:cNvSpPr>
              <a:spLocks noChangeShapeType="1"/>
            </p:cNvSpPr>
            <p:nvPr/>
          </p:nvSpPr>
          <p:spPr bwMode="auto">
            <a:xfrm>
              <a:off x="1592" y="20"/>
              <a:ext cx="7" cy="1863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 type="stealth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2" name="Line 4"/>
            <p:cNvSpPr>
              <a:spLocks noChangeShapeType="1"/>
            </p:cNvSpPr>
            <p:nvPr/>
          </p:nvSpPr>
          <p:spPr bwMode="auto">
            <a:xfrm flipH="1">
              <a:off x="11" y="968"/>
              <a:ext cx="3157" cy="2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 type="stealth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3" name="Rectangle 5"/>
            <p:cNvSpPr>
              <a:spLocks/>
            </p:cNvSpPr>
            <p:nvPr/>
          </p:nvSpPr>
          <p:spPr bwMode="auto">
            <a:xfrm>
              <a:off x="32" y="728"/>
              <a:ext cx="864" cy="224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ts val="638"/>
                </a:spcBef>
              </a:pPr>
              <a:r>
                <a:rPr lang="en-US" sz="1800">
                  <a:solidFill>
                    <a:schemeClr val="tx1"/>
                  </a:solidFill>
                  <a:latin typeface="Arial" pitchFamily="-107" charset="0"/>
                  <a:ea typeface="Arial" pitchFamily="-107" charset="0"/>
                  <a:cs typeface="Arial" pitchFamily="-107" charset="0"/>
                  <a:sym typeface="Arial" pitchFamily="-107" charset="0"/>
                </a:rPr>
                <a:t>fundamental</a:t>
              </a:r>
            </a:p>
          </p:txBody>
        </p:sp>
        <p:sp>
          <p:nvSpPr>
            <p:cNvPr id="17414" name="Rectangle 6"/>
            <p:cNvSpPr>
              <a:spLocks/>
            </p:cNvSpPr>
            <p:nvPr/>
          </p:nvSpPr>
          <p:spPr bwMode="auto">
            <a:xfrm>
              <a:off x="2424" y="752"/>
              <a:ext cx="752" cy="224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ts val="638"/>
                </a:spcBef>
              </a:pPr>
              <a:r>
                <a:rPr lang="en-US" sz="1800">
                  <a:solidFill>
                    <a:schemeClr val="tx1"/>
                  </a:solidFill>
                  <a:latin typeface="Arial" pitchFamily="-107" charset="0"/>
                  <a:ea typeface="Arial" pitchFamily="-107" charset="0"/>
                  <a:cs typeface="Arial" pitchFamily="-107" charset="0"/>
                  <a:sym typeface="Arial" pitchFamily="-107" charset="0"/>
                </a:rPr>
                <a:t>applicative</a:t>
              </a:r>
            </a:p>
          </p:txBody>
        </p:sp>
        <p:sp>
          <p:nvSpPr>
            <p:cNvPr id="17415" name="Rectangle 7"/>
            <p:cNvSpPr>
              <a:spLocks/>
            </p:cNvSpPr>
            <p:nvPr/>
          </p:nvSpPr>
          <p:spPr bwMode="auto">
            <a:xfrm>
              <a:off x="1616" y="0"/>
              <a:ext cx="576" cy="224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ts val="638"/>
                </a:spcBef>
              </a:pPr>
              <a:r>
                <a:rPr lang="en-US" sz="1800">
                  <a:solidFill>
                    <a:schemeClr val="tx1"/>
                  </a:solidFill>
                  <a:latin typeface="Arial" pitchFamily="-107" charset="0"/>
                  <a:ea typeface="Arial" pitchFamily="-107" charset="0"/>
                  <a:cs typeface="Arial" pitchFamily="-107" charset="0"/>
                  <a:sym typeface="Arial" pitchFamily="-107" charset="0"/>
                </a:rPr>
                <a:t>practice</a:t>
              </a:r>
            </a:p>
          </p:txBody>
        </p:sp>
        <p:sp>
          <p:nvSpPr>
            <p:cNvPr id="17416" name="Rectangle 8"/>
            <p:cNvSpPr>
              <a:spLocks/>
            </p:cNvSpPr>
            <p:nvPr/>
          </p:nvSpPr>
          <p:spPr bwMode="auto">
            <a:xfrm>
              <a:off x="1616" y="1712"/>
              <a:ext cx="472" cy="224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ts val="638"/>
                </a:spcBef>
              </a:pPr>
              <a:r>
                <a:rPr lang="en-US" sz="1800">
                  <a:solidFill>
                    <a:schemeClr val="tx1"/>
                  </a:solidFill>
                  <a:latin typeface="Arial" pitchFamily="-107" charset="0"/>
                  <a:ea typeface="Arial" pitchFamily="-107" charset="0"/>
                  <a:cs typeface="Arial" pitchFamily="-107" charset="0"/>
                  <a:sym typeface="Arial" pitchFamily="-107" charset="0"/>
                </a:rPr>
                <a:t>theory</a:t>
              </a:r>
            </a:p>
          </p:txBody>
        </p:sp>
      </p:grp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5813" y="274638"/>
            <a:ext cx="7900987" cy="1325562"/>
          </a:xfrm>
          <a:noFill/>
          <a:ln w="12700">
            <a:miter lim="800000"/>
            <a:headEnd/>
            <a:tailEnd/>
          </a:ln>
        </p:spPr>
        <p:txBody>
          <a:bodyPr wrap="square" lIns="91440" tIns="45720" rIns="40639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200">
                <a:solidFill>
                  <a:srgbClr val="2D2D8A"/>
                </a:solidFill>
                <a:latin typeface="Arial Black" pitchFamily="-107" charset="0"/>
                <a:ea typeface="Arial Black" pitchFamily="-107" charset="0"/>
                <a:cs typeface="Arial Black" pitchFamily="-107" charset="0"/>
                <a:sym typeface="Arial Black" pitchFamily="-107" charset="0"/>
              </a:rPr>
              <a:t>People</a:t>
            </a:r>
            <a:endParaRPr lang="en-US" sz="3200">
              <a:solidFill>
                <a:srgbClr val="2D2D8A"/>
              </a:solidFill>
              <a:latin typeface="Arial Black" pitchFamily="-107" charset="0"/>
              <a:ea typeface="ヒラギノ角ゴ ProN W6" pitchFamily="-107" charset="-128"/>
              <a:cs typeface="ヒラギノ角ゴ ProN W6" pitchFamily="-107" charset="-128"/>
              <a:sym typeface="Arial Black" pitchFamily="-107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87450" y="36245800"/>
            <a:ext cx="2095500" cy="1466850"/>
          </a:xfrm>
          <a:prstGeom prst="rect">
            <a:avLst/>
          </a:prstGeom>
          <a:noFill/>
          <a:ln w="12700" cap="flat">
            <a:noFill/>
            <a:round/>
            <a:headEnd/>
            <a:tailEnd/>
          </a:ln>
        </p:spPr>
      </p:pic>
      <p:sp>
        <p:nvSpPr>
          <p:cNvPr id="1843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08013" y="939800"/>
            <a:ext cx="8432800" cy="1473200"/>
          </a:xfrm>
          <a:noFill/>
          <a:ln w="12700">
            <a:miter lim="800000"/>
            <a:headEnd/>
            <a:tailEnd/>
          </a:ln>
        </p:spPr>
        <p:txBody>
          <a:bodyPr wrap="square" lIns="91440" tIns="45720" rIns="40639" bIns="45720" numCol="1" anchor="t" anchorCtr="0" compatLnSpc="1">
            <a:prstTxWarp prst="textNoShape">
              <a:avLst/>
            </a:prstTxWarp>
          </a:bodyPr>
          <a:lstStyle/>
          <a:p>
            <a:pPr marL="795338" lvl="1" indent="-298450">
              <a:spcBef>
                <a:spcPct val="0"/>
              </a:spcBef>
              <a:buSzPct val="125000"/>
            </a:pPr>
            <a:r>
              <a:rPr lang="en-US" sz="1800"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25-30 phd’s (5-10 self funded) + 40 postdocs</a:t>
            </a:r>
            <a:endParaRPr lang="en-US" sz="1800">
              <a:latin typeface="Arial" pitchFamily="-107" charset="0"/>
              <a:sym typeface="Arial" pitchFamily="-107" charset="0"/>
            </a:endParaRPr>
          </a:p>
          <a:p>
            <a:pPr marL="795338" lvl="1" indent="-298450">
              <a:spcBef>
                <a:spcPts val="600"/>
              </a:spcBef>
              <a:buSzPct val="125000"/>
            </a:pPr>
            <a:r>
              <a:rPr lang="en-US" sz="1800"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Inria: 6 CR2 (</a:t>
            </a:r>
            <a:r>
              <a:rPr lang="en-US" sz="1200"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Chaudury, Corin, Mahboubi, Melquiond, Rezk, Tassi</a:t>
            </a:r>
            <a:r>
              <a:rPr lang="en-US" sz="1800"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) + 2 CR1 (</a:t>
            </a:r>
            <a:r>
              <a:rPr lang="en-US" sz="1200"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Bhargavan, Hansen</a:t>
            </a:r>
            <a:r>
              <a:rPr lang="en-US" sz="1800"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)</a:t>
            </a:r>
            <a:endParaRPr lang="en-US" sz="1800">
              <a:latin typeface="Arial" pitchFamily="-107" charset="0"/>
              <a:sym typeface="Arial" pitchFamily="-107" charset="0"/>
            </a:endParaRPr>
          </a:p>
          <a:p>
            <a:pPr marL="795338" lvl="1" indent="-298450">
              <a:spcBef>
                <a:spcPts val="600"/>
              </a:spcBef>
              <a:buSzPct val="125000"/>
            </a:pPr>
            <a:r>
              <a:rPr lang="en-US" sz="1800"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1 hired at MSRR (</a:t>
            </a:r>
            <a:r>
              <a:rPr lang="en-US" sz="1200"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Henry</a:t>
            </a:r>
            <a:r>
              <a:rPr lang="en-US" sz="1800"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)</a:t>
            </a:r>
            <a:endParaRPr lang="en-US" sz="1800">
              <a:latin typeface="Arial" pitchFamily="-107" charset="0"/>
              <a:sym typeface="Arial" pitchFamily="-107" charset="0"/>
            </a:endParaRPr>
          </a:p>
          <a:p>
            <a:pPr marL="795338" lvl="1" indent="-298450">
              <a:spcBef>
                <a:spcPts val="600"/>
              </a:spcBef>
              <a:buSzPct val="125000"/>
            </a:pPr>
            <a:r>
              <a:rPr lang="en-US" sz="1800"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4 ERC grants (</a:t>
            </a:r>
            <a:r>
              <a:rPr lang="en-US" sz="1200"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Ponce, Bhargavan, Ayache, Laptev</a:t>
            </a:r>
            <a:r>
              <a:rPr lang="en-US" sz="1800"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)</a:t>
            </a:r>
            <a:endParaRPr lang="en-US" sz="1800">
              <a:latin typeface="Arial" pitchFamily="-107" charset="0"/>
              <a:sym typeface="Arial" pitchFamily="-107" charset="0"/>
            </a:endParaRPr>
          </a:p>
        </p:txBody>
      </p:sp>
      <p:sp>
        <p:nvSpPr>
          <p:cNvPr id="18436" name="Rectangle 4"/>
          <p:cNvSpPr>
            <a:spLocks/>
          </p:cNvSpPr>
          <p:nvPr/>
        </p:nvSpPr>
        <p:spPr bwMode="auto">
          <a:xfrm>
            <a:off x="787400" y="2349500"/>
            <a:ext cx="1238250" cy="6731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 algn="l"/>
            <a:r>
              <a:rPr lang="en-US" sz="3200">
                <a:solidFill>
                  <a:srgbClr val="2D2D8A"/>
                </a:solidFill>
                <a:latin typeface="Arial Black" pitchFamily="-107" charset="0"/>
                <a:ea typeface="Arial Black" pitchFamily="-107" charset="0"/>
                <a:cs typeface="Arial Black" pitchFamily="-107" charset="0"/>
                <a:sym typeface="Arial Black" pitchFamily="-107" charset="0"/>
              </a:rPr>
              <a:t>Pubs</a:t>
            </a:r>
          </a:p>
        </p:txBody>
      </p:sp>
      <p:sp>
        <p:nvSpPr>
          <p:cNvPr id="18437" name="Rectangle 5"/>
          <p:cNvSpPr>
            <a:spLocks/>
          </p:cNvSpPr>
          <p:nvPr/>
        </p:nvSpPr>
        <p:spPr bwMode="auto">
          <a:xfrm>
            <a:off x="1054100" y="2971800"/>
            <a:ext cx="7899400" cy="1854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38138" indent="-298450" algn="l">
              <a:spcBef>
                <a:spcPts val="638"/>
              </a:spcBef>
              <a:buSzPct val="125000"/>
              <a:buFont typeface="Arial" pitchFamily="-107" charset="0"/>
              <a:buChar char="–"/>
            </a:pPr>
            <a:r>
              <a:rPr lang="en-US" sz="1800">
                <a:solidFill>
                  <a:schemeClr val="tx1"/>
                </a:solidFill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upto 10% of POPL papers (2009) + pl (</a:t>
            </a:r>
            <a:r>
              <a:rPr lang="en-US" sz="1200">
                <a:solidFill>
                  <a:schemeClr val="tx1"/>
                </a:solidFill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ICFP, ESOP</a:t>
            </a:r>
            <a:r>
              <a:rPr lang="en-US" sz="1800">
                <a:solidFill>
                  <a:schemeClr val="tx1"/>
                </a:solidFill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) + logic confs (</a:t>
            </a:r>
            <a:r>
              <a:rPr lang="en-US" sz="1200">
                <a:solidFill>
                  <a:schemeClr val="tx1"/>
                </a:solidFill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ITP, TPHOL</a:t>
            </a:r>
            <a:r>
              <a:rPr lang="en-US" sz="1800">
                <a:solidFill>
                  <a:schemeClr val="tx1"/>
                </a:solidFill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)</a:t>
            </a:r>
          </a:p>
          <a:p>
            <a:pPr marL="338138" indent="-298450" algn="l">
              <a:spcBef>
                <a:spcPts val="638"/>
              </a:spcBef>
              <a:buSzPct val="125000"/>
              <a:buFont typeface="Arial" pitchFamily="-107" charset="0"/>
              <a:buChar char="–"/>
            </a:pPr>
            <a:r>
              <a:rPr lang="en-US" sz="1800">
                <a:solidFill>
                  <a:schemeClr val="tx1"/>
                </a:solidFill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invasion of security conferences (</a:t>
            </a:r>
            <a:r>
              <a:rPr lang="en-US" sz="1200">
                <a:solidFill>
                  <a:schemeClr val="tx1"/>
                </a:solidFill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CSF, CCS, TGC</a:t>
            </a:r>
            <a:r>
              <a:rPr lang="en-US" sz="1800">
                <a:solidFill>
                  <a:schemeClr val="tx1"/>
                </a:solidFill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)</a:t>
            </a:r>
          </a:p>
          <a:p>
            <a:pPr marL="338138" indent="-298450" algn="l">
              <a:spcBef>
                <a:spcPts val="638"/>
              </a:spcBef>
              <a:buSzPct val="125000"/>
              <a:buFont typeface="Arial" pitchFamily="-107" charset="0"/>
              <a:buChar char="–"/>
            </a:pPr>
            <a:r>
              <a:rPr lang="en-US" sz="1800">
                <a:solidFill>
                  <a:schemeClr val="tx1"/>
                </a:solidFill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top at ISSAC</a:t>
            </a:r>
          </a:p>
          <a:p>
            <a:pPr marL="338138" indent="-298450" algn="l">
              <a:spcBef>
                <a:spcPts val="638"/>
              </a:spcBef>
              <a:buSzPct val="125000"/>
              <a:buFont typeface="Arial" pitchFamily="-107" charset="0"/>
              <a:buChar char="–"/>
            </a:pPr>
            <a:r>
              <a:rPr lang="en-US" sz="1800">
                <a:solidFill>
                  <a:schemeClr val="tx1"/>
                </a:solidFill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vision ++</a:t>
            </a:r>
          </a:p>
          <a:p>
            <a:pPr marL="338138" indent="-298450" algn="l">
              <a:spcBef>
                <a:spcPts val="638"/>
              </a:spcBef>
              <a:buSzPct val="125000"/>
              <a:buFont typeface="Arial" pitchFamily="-107" charset="0"/>
              <a:buChar char="–"/>
            </a:pPr>
            <a:r>
              <a:rPr lang="en-US" sz="1800">
                <a:solidFill>
                  <a:schemeClr val="tx1"/>
                </a:solidFill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AI conferences</a:t>
            </a:r>
          </a:p>
        </p:txBody>
      </p:sp>
      <p:sp>
        <p:nvSpPr>
          <p:cNvPr id="18438" name="Rectangle 6"/>
          <p:cNvSpPr>
            <a:spLocks/>
          </p:cNvSpPr>
          <p:nvPr/>
        </p:nvSpPr>
        <p:spPr bwMode="auto">
          <a:xfrm>
            <a:off x="787400" y="4813300"/>
            <a:ext cx="2165350" cy="6731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 algn="l"/>
            <a:r>
              <a:rPr lang="en-US" sz="3200">
                <a:solidFill>
                  <a:srgbClr val="2D2D8A"/>
                </a:solidFill>
                <a:latin typeface="Arial Black" pitchFamily="-107" charset="0"/>
                <a:ea typeface="Arial Black" pitchFamily="-107" charset="0"/>
                <a:cs typeface="Arial Black" pitchFamily="-107" charset="0"/>
                <a:sym typeface="Arial Black" pitchFamily="-107" charset="0"/>
              </a:rPr>
              <a:t>Software</a:t>
            </a:r>
          </a:p>
        </p:txBody>
      </p:sp>
      <p:sp>
        <p:nvSpPr>
          <p:cNvPr id="18439" name="Rectangle 7"/>
          <p:cNvSpPr>
            <a:spLocks/>
          </p:cNvSpPr>
          <p:nvPr/>
        </p:nvSpPr>
        <p:spPr bwMode="auto">
          <a:xfrm>
            <a:off x="1016000" y="5486400"/>
            <a:ext cx="7899400" cy="1117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38138" indent="-298450" algn="l">
              <a:spcBef>
                <a:spcPts val="638"/>
              </a:spcBef>
              <a:buSzPct val="125000"/>
              <a:buFont typeface="Arial" pitchFamily="-107" charset="0"/>
              <a:buChar char="–"/>
            </a:pPr>
            <a:r>
              <a:rPr lang="en-US" sz="1800">
                <a:solidFill>
                  <a:schemeClr val="tx1"/>
                </a:solidFill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ssreflect 1.4</a:t>
            </a:r>
          </a:p>
          <a:p>
            <a:pPr marL="338138" indent="-298450" algn="l">
              <a:spcBef>
                <a:spcPts val="638"/>
              </a:spcBef>
              <a:buSzPct val="125000"/>
              <a:buFont typeface="Arial" pitchFamily="-107" charset="0"/>
              <a:buChar char="–"/>
            </a:pPr>
            <a:r>
              <a:rPr lang="en-US" sz="1800">
                <a:solidFill>
                  <a:schemeClr val="tx1"/>
                </a:solidFill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tlaps 1.0</a:t>
            </a:r>
          </a:p>
          <a:p>
            <a:pPr marL="338138" indent="-298450" algn="l">
              <a:spcBef>
                <a:spcPts val="638"/>
              </a:spcBef>
              <a:buSzPct val="125000"/>
              <a:buFont typeface="Arial" pitchFamily="-107" charset="0"/>
              <a:buChar char="–"/>
            </a:pPr>
            <a:r>
              <a:rPr lang="en-US" sz="1800">
                <a:solidFill>
                  <a:schemeClr val="tx1"/>
                </a:solidFill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ddmf 1.7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5813" y="274638"/>
            <a:ext cx="7900987" cy="1325562"/>
          </a:xfrm>
          <a:noFill/>
          <a:ln w="12700">
            <a:miter lim="800000"/>
            <a:headEnd/>
            <a:tailEnd/>
          </a:ln>
        </p:spPr>
        <p:txBody>
          <a:bodyPr wrap="square" lIns="91440" tIns="45720" rIns="40639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200">
                <a:solidFill>
                  <a:srgbClr val="2D2D8A"/>
                </a:solidFill>
                <a:latin typeface="Arial Black" pitchFamily="-107" charset="0"/>
                <a:ea typeface="Arial Black" pitchFamily="-107" charset="0"/>
                <a:cs typeface="Arial Black" pitchFamily="-107" charset="0"/>
                <a:sym typeface="Arial Black" pitchFamily="-107" charset="0"/>
              </a:rPr>
              <a:t>People</a:t>
            </a:r>
            <a:endParaRPr lang="en-US" sz="3200">
              <a:solidFill>
                <a:srgbClr val="2D2D8A"/>
              </a:solidFill>
              <a:latin typeface="Arial Black" pitchFamily="-107" charset="0"/>
              <a:ea typeface="ヒラギノ角ゴ ProN W6" pitchFamily="-107" charset="-128"/>
              <a:cs typeface="ヒラギノ角ゴ ProN W6" pitchFamily="-107" charset="-128"/>
              <a:sym typeface="Arial Black" pitchFamily="-107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87450" y="36245800"/>
            <a:ext cx="2095500" cy="1466850"/>
          </a:xfrm>
          <a:prstGeom prst="rect">
            <a:avLst/>
          </a:prstGeom>
          <a:noFill/>
          <a:ln w="12700" cap="flat">
            <a:noFill/>
            <a:round/>
            <a:headEnd/>
            <a:tailEnd/>
          </a:ln>
        </p:spPr>
      </p:pic>
      <p:sp>
        <p:nvSpPr>
          <p:cNvPr id="1945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785813" y="1333500"/>
            <a:ext cx="7899400" cy="1562100"/>
          </a:xfrm>
          <a:noFill/>
          <a:ln w="12700">
            <a:miter lim="800000"/>
            <a:headEnd/>
            <a:tailEnd/>
          </a:ln>
        </p:spPr>
        <p:txBody>
          <a:bodyPr wrap="square" lIns="91440" tIns="45720" rIns="40639" bIns="45720" numCol="1" anchor="t" anchorCtr="0" compatLnSpc="1">
            <a:prstTxWarp prst="textNoShape">
              <a:avLst/>
            </a:prstTxWarp>
          </a:bodyPr>
          <a:lstStyle/>
          <a:p>
            <a:pPr marL="795338" lvl="1" indent="-298450">
              <a:spcBef>
                <a:spcPct val="0"/>
              </a:spcBef>
              <a:buSzPct val="125000"/>
            </a:pPr>
            <a:r>
              <a:rPr lang="en-US" sz="1800"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25-30 phd’s (5-10 self funded)</a:t>
            </a:r>
            <a:endParaRPr lang="en-US" sz="1800">
              <a:latin typeface="Arial" pitchFamily="-107" charset="0"/>
              <a:sym typeface="Arial" pitchFamily="-107" charset="0"/>
            </a:endParaRPr>
          </a:p>
          <a:p>
            <a:pPr marL="795338" lvl="1" indent="-298450">
              <a:spcBef>
                <a:spcPts val="600"/>
              </a:spcBef>
              <a:buSzPct val="125000"/>
            </a:pPr>
            <a:r>
              <a:rPr lang="en-US" sz="1800"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40 postdocs</a:t>
            </a:r>
            <a:endParaRPr lang="en-US" sz="1800">
              <a:latin typeface="Arial" pitchFamily="-107" charset="0"/>
              <a:sym typeface="Arial" pitchFamily="-107" charset="0"/>
            </a:endParaRPr>
          </a:p>
          <a:p>
            <a:pPr marL="795338" lvl="1" indent="-298450">
              <a:spcBef>
                <a:spcPts val="600"/>
              </a:spcBef>
              <a:buSzPct val="125000"/>
            </a:pPr>
            <a:r>
              <a:rPr lang="en-US" sz="1800"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5 hired at Inria + Karthik</a:t>
            </a:r>
            <a:endParaRPr lang="en-US" sz="1800">
              <a:latin typeface="Arial" pitchFamily="-107" charset="0"/>
              <a:sym typeface="Arial" pitchFamily="-107" charset="0"/>
            </a:endParaRPr>
          </a:p>
          <a:p>
            <a:pPr marL="795338" lvl="1" indent="-298450">
              <a:spcBef>
                <a:spcPts val="600"/>
              </a:spcBef>
              <a:buSzPct val="125000"/>
            </a:pPr>
            <a:r>
              <a:rPr lang="en-US" sz="1800"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1 hired at MSR</a:t>
            </a:r>
            <a:endParaRPr lang="en-US" sz="1800">
              <a:latin typeface="Arial" pitchFamily="-107" charset="0"/>
              <a:sym typeface="Arial" pitchFamily="-107" charset="0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63" y="-190500"/>
            <a:ext cx="9118600" cy="7294563"/>
          </a:xfrm>
          <a:prstGeom prst="rect">
            <a:avLst/>
          </a:prstGeom>
          <a:noFill/>
          <a:ln w="12700" cap="flat">
            <a:noFill/>
            <a:round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>
            <p:ph type="title"/>
          </p:nvPr>
        </p:nvSpPr>
        <p:spPr>
          <a:xfrm>
            <a:off x="457200" y="157163"/>
            <a:ext cx="8229600" cy="1377950"/>
          </a:xfrm>
          <a:ln/>
        </p:spPr>
        <p:txBody>
          <a:bodyPr rIns="132080"/>
          <a:lstStyle/>
          <a:p>
            <a:endParaRPr lang="en-US"/>
          </a:p>
        </p:txBody>
      </p:sp>
      <p:sp>
        <p:nvSpPr>
          <p:cNvPr id="20482" name="Rectangle 2"/>
          <p:cNvSpPr>
            <a:spLocks noChangeArrowheads="1"/>
          </p:cNvSpPr>
          <p:nvPr>
            <p:ph type="body" idx="1"/>
          </p:nvPr>
        </p:nvSpPr>
        <p:spPr>
          <a:xfrm>
            <a:off x="457200" y="1535113"/>
            <a:ext cx="4040188" cy="2354262"/>
          </a:xfrm>
          <a:ln/>
        </p:spPr>
        <p:txBody>
          <a:bodyPr rIns="132080" anchor="b"/>
          <a:lstStyle/>
          <a:p>
            <a:pPr marL="39688" indent="0">
              <a:buFont typeface="Arial" pitchFamily="-107" charset="0"/>
              <a:buNone/>
            </a:pPr>
            <a:endParaRPr lang="en-US" sz="2400">
              <a:latin typeface="Calibri Bold" charset="0"/>
              <a:ea typeface="ヒラギノ角ゴ ProN W6" pitchFamily="-107" charset="-128"/>
              <a:cs typeface="ヒラギノ角ゴ ProN W6" pitchFamily="-107" charset="-128"/>
              <a:sym typeface="Calibri Bold" charset="0"/>
            </a:endParaRPr>
          </a:p>
        </p:txBody>
      </p:sp>
      <p:pic>
        <p:nvPicPr>
          <p:cNvPr id="20483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0038" y="166688"/>
            <a:ext cx="9744076" cy="652462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5813" y="274638"/>
            <a:ext cx="7899400" cy="584200"/>
          </a:xfrm>
          <a:noFill/>
          <a:ln w="12700">
            <a:miter lim="800000"/>
            <a:headEnd/>
            <a:tailEnd/>
          </a:ln>
        </p:spPr>
        <p:txBody>
          <a:bodyPr wrap="square" lIns="91440" tIns="45720" rIns="40639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200">
                <a:solidFill>
                  <a:srgbClr val="2D2D8A"/>
                </a:solidFill>
                <a:latin typeface="Arial Black" pitchFamily="-107" charset="0"/>
                <a:ea typeface="Arial Black" pitchFamily="-107" charset="0"/>
                <a:cs typeface="Arial Black" pitchFamily="-107" charset="0"/>
                <a:sym typeface="Arial Black" pitchFamily="-107" charset="0"/>
              </a:rPr>
              <a:t>Future in 2007</a:t>
            </a:r>
            <a:endParaRPr lang="en-US" sz="3200">
              <a:solidFill>
                <a:srgbClr val="2D2D8A"/>
              </a:solidFill>
              <a:latin typeface="Arial Black" pitchFamily="-107" charset="0"/>
              <a:ea typeface="ヒラギノ角ゴ ProN W6" pitchFamily="-107" charset="-128"/>
              <a:cs typeface="ヒラギノ角ゴ ProN W6" pitchFamily="-107" charset="-128"/>
              <a:sym typeface="Arial Black" pitchFamily="-107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850900" y="1104900"/>
            <a:ext cx="6896100" cy="2235200"/>
          </a:xfrm>
          <a:noFill/>
          <a:ln w="12700">
            <a:miter lim="800000"/>
            <a:headEnd/>
            <a:tailEnd/>
          </a:ln>
        </p:spPr>
        <p:txBody>
          <a:bodyPr wrap="square" lIns="91440" tIns="45720" rIns="40639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sz="1800"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30 resident researchers</a:t>
            </a:r>
            <a:endParaRPr lang="en-US" sz="1800">
              <a:latin typeface="Arial" pitchFamily="-107" charset="0"/>
              <a:sym typeface="Arial" pitchFamily="-107" charset="0"/>
            </a:endParaRPr>
          </a:p>
          <a:p>
            <a:pPr lvl="1"/>
            <a:r>
              <a:rPr lang="en-US" sz="1800"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tight links with French academia (phD, post-doc)</a:t>
            </a:r>
            <a:endParaRPr lang="en-US" sz="1800">
              <a:latin typeface="Arial" pitchFamily="-107" charset="0"/>
              <a:sym typeface="Arial" pitchFamily="-107" charset="0"/>
            </a:endParaRPr>
          </a:p>
          <a:p>
            <a:pPr lvl="1"/>
            <a:r>
              <a:rPr lang="en-US" sz="1800"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develop useful research for scientific community</a:t>
            </a:r>
            <a:endParaRPr lang="en-US" sz="1800">
              <a:latin typeface="Arial" pitchFamily="-107" charset="0"/>
              <a:sym typeface="Arial" pitchFamily="-107" charset="0"/>
            </a:endParaRPr>
          </a:p>
          <a:p>
            <a:pPr lvl="1"/>
            <a:r>
              <a:rPr lang="en-US" sz="1800"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provide public tools (BSD-like license)</a:t>
            </a:r>
            <a:endParaRPr lang="en-US" sz="1800">
              <a:latin typeface="Arial" pitchFamily="-107" charset="0"/>
              <a:sym typeface="Arial" pitchFamily="-107" charset="0"/>
            </a:endParaRPr>
          </a:p>
          <a:p>
            <a:pPr lvl="1"/>
            <a:r>
              <a:rPr lang="en-US" sz="1800"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become a new and attractive pole in CS research</a:t>
            </a:r>
            <a:endParaRPr lang="en-US" sz="1800">
              <a:latin typeface="Arial" pitchFamily="-107" charset="0"/>
              <a:sym typeface="Arial" pitchFamily="-107" charset="0"/>
            </a:endParaRPr>
          </a:p>
          <a:p>
            <a:pPr lvl="1"/>
            <a:r>
              <a:rPr lang="en-US" sz="1800"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and source of spin off companies</a:t>
            </a:r>
            <a:endParaRPr lang="en-US" sz="1800">
              <a:latin typeface="Arial" pitchFamily="-107" charset="0"/>
              <a:sym typeface="Arial" pitchFamily="-107" charset="0"/>
            </a:endParaRPr>
          </a:p>
        </p:txBody>
      </p:sp>
      <p:pic>
        <p:nvPicPr>
          <p:cNvPr id="21507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9038" y="3579813"/>
            <a:ext cx="4333875" cy="288131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grpSp>
        <p:nvGrpSpPr>
          <p:cNvPr id="21514" name="Group 10"/>
          <p:cNvGrpSpPr>
            <a:grpSpLocks/>
          </p:cNvGrpSpPr>
          <p:nvPr/>
        </p:nvGrpSpPr>
        <p:grpSpPr bwMode="auto">
          <a:xfrm>
            <a:off x="7156450" y="1168400"/>
            <a:ext cx="352425" cy="1958975"/>
            <a:chOff x="0" y="0"/>
            <a:chExt cx="222" cy="1234"/>
          </a:xfrm>
        </p:grpSpPr>
        <p:pic>
          <p:nvPicPr>
            <p:cNvPr id="2150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60" cy="162"/>
            </a:xfrm>
            <a:prstGeom prst="rect">
              <a:avLst/>
            </a:prstGeom>
            <a:noFill/>
            <a:ln w="12700" cap="flat">
              <a:noFill/>
              <a:round/>
              <a:headEnd/>
              <a:tailEnd/>
            </a:ln>
          </p:spPr>
        </p:pic>
        <p:pic>
          <p:nvPicPr>
            <p:cNvPr id="21509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" y="168"/>
              <a:ext cx="203" cy="192"/>
            </a:xfrm>
            <a:prstGeom prst="rect">
              <a:avLst/>
            </a:prstGeom>
            <a:noFill/>
            <a:ln w="12700" cap="flat">
              <a:noFill/>
              <a:round/>
              <a:headEnd/>
              <a:tailEnd/>
            </a:ln>
          </p:spPr>
        </p:pic>
        <p:pic>
          <p:nvPicPr>
            <p:cNvPr id="21510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" y="368"/>
              <a:ext cx="202" cy="192"/>
            </a:xfrm>
            <a:prstGeom prst="rect">
              <a:avLst/>
            </a:prstGeom>
            <a:noFill/>
            <a:ln w="12700" cap="flat">
              <a:noFill/>
              <a:round/>
              <a:headEnd/>
              <a:tailEnd/>
            </a:ln>
          </p:spPr>
        </p:pic>
        <p:pic>
          <p:nvPicPr>
            <p:cNvPr id="21511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" y="592"/>
              <a:ext cx="202" cy="192"/>
            </a:xfrm>
            <a:prstGeom prst="rect">
              <a:avLst/>
            </a:prstGeom>
            <a:noFill/>
            <a:ln w="12700" cap="flat">
              <a:noFill/>
              <a:round/>
              <a:headEnd/>
              <a:tailEnd/>
            </a:ln>
          </p:spPr>
        </p:pic>
        <p:pic>
          <p:nvPicPr>
            <p:cNvPr id="21512" name="Picture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" y="832"/>
              <a:ext cx="202" cy="192"/>
            </a:xfrm>
            <a:prstGeom prst="rect">
              <a:avLst/>
            </a:prstGeom>
            <a:noFill/>
            <a:ln w="12700" cap="flat">
              <a:noFill/>
              <a:round/>
              <a:headEnd/>
              <a:tailEnd/>
            </a:ln>
          </p:spPr>
        </p:pic>
        <p:pic>
          <p:nvPicPr>
            <p:cNvPr id="21513" name="Picture 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" y="1072"/>
              <a:ext cx="160" cy="162"/>
            </a:xfrm>
            <a:prstGeom prst="rect">
              <a:avLst/>
            </a:prstGeom>
            <a:noFill/>
            <a:ln w="12700" cap="flat">
              <a:noFill/>
              <a:round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801813" y="2865438"/>
            <a:ext cx="5524500" cy="774700"/>
          </a:xfrm>
          <a:noFill/>
          <a:ln w="12700">
            <a:miter lim="800000"/>
            <a:headEnd/>
            <a:tailEnd/>
          </a:ln>
        </p:spPr>
        <p:txBody>
          <a:bodyPr wrap="square" lIns="91440" tIns="45720" rIns="40639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200">
                <a:solidFill>
                  <a:srgbClr val="2D2D8A"/>
                </a:solidFill>
                <a:latin typeface="Arial Black" pitchFamily="-107" charset="0"/>
                <a:ea typeface="Arial Black" pitchFamily="-107" charset="0"/>
                <a:cs typeface="Arial Black" pitchFamily="-107" charset="0"/>
                <a:sym typeface="Arial Black" pitchFamily="-107" charset="0"/>
              </a:rPr>
              <a:t>Viva el new Directeur !</a:t>
            </a:r>
            <a:endParaRPr lang="en-US" sz="3200">
              <a:solidFill>
                <a:srgbClr val="2D2D8A"/>
              </a:solidFill>
              <a:latin typeface="Arial Black" pitchFamily="-107" charset="0"/>
              <a:ea typeface="ヒラギノ角ゴ ProN W6" pitchFamily="-107" charset="-128"/>
              <a:cs typeface="ヒラギノ角ゴ ProN W6" pitchFamily="-107" charset="-128"/>
              <a:sym typeface="Arial Black" pitchFamily="-107" charset="0"/>
            </a:endParaRPr>
          </a:p>
        </p:txBody>
      </p:sp>
      <p:grpSp>
        <p:nvGrpSpPr>
          <p:cNvPr id="22533" name="Group 5"/>
          <p:cNvGrpSpPr>
            <a:grpSpLocks/>
          </p:cNvGrpSpPr>
          <p:nvPr/>
        </p:nvGrpSpPr>
        <p:grpSpPr bwMode="auto">
          <a:xfrm>
            <a:off x="2032000" y="3848100"/>
            <a:ext cx="4749800" cy="1955800"/>
            <a:chOff x="0" y="0"/>
            <a:chExt cx="2992" cy="1232"/>
          </a:xfrm>
        </p:grpSpPr>
        <p:pic>
          <p:nvPicPr>
            <p:cNvPr id="2253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208"/>
              <a:ext cx="384" cy="560"/>
            </a:xfrm>
            <a:prstGeom prst="rect">
              <a:avLst/>
            </a:prstGeom>
            <a:noFill/>
            <a:ln w="12700" cap="flat">
              <a:noFill/>
              <a:round/>
              <a:headEnd/>
              <a:tailEnd/>
            </a:ln>
          </p:spPr>
        </p:pic>
        <p:pic>
          <p:nvPicPr>
            <p:cNvPr id="22531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36" y="0"/>
              <a:ext cx="456" cy="1232"/>
            </a:xfrm>
            <a:prstGeom prst="rect">
              <a:avLst/>
            </a:prstGeom>
            <a:noFill/>
            <a:ln w="12700" cap="flat">
              <a:noFill/>
              <a:round/>
              <a:headEnd/>
              <a:tailEnd/>
            </a:ln>
          </p:spPr>
        </p:pic>
        <p:sp>
          <p:nvSpPr>
            <p:cNvPr id="22532" name="AutoShape 4"/>
            <p:cNvSpPr>
              <a:spLocks/>
            </p:cNvSpPr>
            <p:nvPr/>
          </p:nvSpPr>
          <p:spPr bwMode="auto">
            <a:xfrm>
              <a:off x="1088" y="216"/>
              <a:ext cx="800" cy="800"/>
            </a:xfrm>
            <a:prstGeom prst="rightArrow">
              <a:avLst>
                <a:gd name="adj1" fmla="val 32000"/>
                <a:gd name="adj2" fmla="val 44000"/>
              </a:avLst>
            </a:prstGeom>
            <a:solidFill>
              <a:schemeClr val="accent1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534" name="Rectangle 6"/>
          <p:cNvSpPr>
            <a:spLocks/>
          </p:cNvSpPr>
          <p:nvPr/>
        </p:nvSpPr>
        <p:spPr bwMode="auto">
          <a:xfrm>
            <a:off x="1803400" y="1041400"/>
            <a:ext cx="5943600" cy="952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algn="l"/>
            <a:r>
              <a:rPr lang="en-US" sz="3200">
                <a:solidFill>
                  <a:srgbClr val="2D2D8A"/>
                </a:solidFill>
                <a:latin typeface="Arial Black" pitchFamily="-107" charset="0"/>
                <a:ea typeface="Arial Black" pitchFamily="-107" charset="0"/>
                <a:cs typeface="Arial Black" pitchFamily="-107" charset="0"/>
                <a:sym typeface="Arial Black" pitchFamily="-107" charset="0"/>
              </a:rPr>
              <a:t>Un grand merci à tous 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 autoUpdateAnimBg="0"/>
      <p:bldP spid="2253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5588" cy="685641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5813" y="274638"/>
            <a:ext cx="7900987" cy="1325562"/>
          </a:xfrm>
          <a:noFill/>
          <a:ln w="12700">
            <a:miter lim="800000"/>
            <a:headEnd/>
            <a:tailEnd/>
          </a:ln>
        </p:spPr>
        <p:txBody>
          <a:bodyPr wrap="square" lIns="91440" tIns="45720" rIns="40639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200">
                <a:solidFill>
                  <a:srgbClr val="2D2D8A"/>
                </a:solidFill>
                <a:latin typeface="Arial Black" pitchFamily="-107" charset="0"/>
                <a:ea typeface="Arial Black" pitchFamily="-107" charset="0"/>
                <a:cs typeface="Arial Black" pitchFamily="-107" charset="0"/>
                <a:sym typeface="Arial Black" pitchFamily="-107" charset="0"/>
              </a:rPr>
              <a:t>Politics</a:t>
            </a:r>
            <a:endParaRPr lang="en-US" sz="3200">
              <a:solidFill>
                <a:srgbClr val="2D2D8A"/>
              </a:solidFill>
              <a:latin typeface="Arial Black" pitchFamily="-107" charset="0"/>
              <a:ea typeface="ヒラギノ角ゴ ProN W6" pitchFamily="-107" charset="-128"/>
              <a:cs typeface="ヒラギノ角ゴ ProN W6" pitchFamily="-107" charset="-128"/>
              <a:sym typeface="Arial Black" pitchFamily="-107" charset="0"/>
            </a:endParaRPr>
          </a:p>
        </p:txBody>
      </p:sp>
      <p:pic>
        <p:nvPicPr>
          <p:cNvPr id="9218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00" y="5181600"/>
            <a:ext cx="2514600" cy="10668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76900" y="5105400"/>
            <a:ext cx="2514600" cy="10668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9800" y="1725613"/>
            <a:ext cx="2159000" cy="17018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3050" y="1739900"/>
            <a:ext cx="1193800" cy="1790700"/>
          </a:xfrm>
          <a:prstGeom prst="rect">
            <a:avLst/>
          </a:prstGeom>
          <a:noFill/>
          <a:ln w="25400" cap="flat">
            <a:solidFill>
              <a:srgbClr val="4F81BD"/>
            </a:solidFill>
            <a:prstDash val="solid"/>
            <a:miter lim="800000"/>
            <a:headEnd/>
            <a:tailEnd/>
          </a:ln>
        </p:spPr>
      </p:pic>
      <p:pic>
        <p:nvPicPr>
          <p:cNvPr id="9222" name="Picture 6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30913" y="1714500"/>
            <a:ext cx="1524000" cy="1841500"/>
          </a:xfrm>
          <a:prstGeom prst="rect">
            <a:avLst/>
          </a:prstGeom>
          <a:noFill/>
          <a:ln w="25400" cap="flat">
            <a:solidFill>
              <a:srgbClr val="4F81BD"/>
            </a:solidFill>
            <a:prstDash val="solid"/>
            <a:miter lim="800000"/>
            <a:headEnd/>
            <a:tailEnd/>
          </a:ln>
        </p:spPr>
      </p:pic>
      <p:grpSp>
        <p:nvGrpSpPr>
          <p:cNvPr id="9225" name="Group 9"/>
          <p:cNvGrpSpPr>
            <a:grpSpLocks/>
          </p:cNvGrpSpPr>
          <p:nvPr/>
        </p:nvGrpSpPr>
        <p:grpSpPr bwMode="auto">
          <a:xfrm>
            <a:off x="1400175" y="1071563"/>
            <a:ext cx="1643063" cy="571500"/>
            <a:chOff x="0" y="0"/>
            <a:chExt cx="1035" cy="360"/>
          </a:xfrm>
        </p:grpSpPr>
        <p:sp>
          <p:nvSpPr>
            <p:cNvPr id="9223" name="Oval 7"/>
            <p:cNvSpPr>
              <a:spLocks/>
            </p:cNvSpPr>
            <p:nvPr/>
          </p:nvSpPr>
          <p:spPr bwMode="auto">
            <a:xfrm>
              <a:off x="0" y="0"/>
              <a:ext cx="1035" cy="360"/>
            </a:xfrm>
            <a:prstGeom prst="ellipse">
              <a:avLst/>
            </a:prstGeom>
            <a:solidFill>
              <a:srgbClr val="C6D9F1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4" name="Rectangle 8"/>
            <p:cNvSpPr>
              <a:spLocks/>
            </p:cNvSpPr>
            <p:nvPr/>
          </p:nvSpPr>
          <p:spPr bwMode="auto">
            <a:xfrm>
              <a:off x="153" y="52"/>
              <a:ext cx="728" cy="264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78049" bIns="38100">
              <a:prstTxWarp prst="textNoShape">
                <a:avLst/>
              </a:prstTxWarp>
            </a:bodyPr>
            <a:lstStyle/>
            <a:p>
              <a:pPr marL="1588"/>
              <a:r>
                <a:rPr lang="en-US">
                  <a:solidFill>
                    <a:schemeClr val="tx1"/>
                  </a:solidFill>
                  <a:latin typeface="Arial" pitchFamily="-107" charset="0"/>
                  <a:ea typeface="Arial" pitchFamily="-107" charset="0"/>
                  <a:cs typeface="Arial" pitchFamily="-107" charset="0"/>
                  <a:sym typeface="Arial" pitchFamily="-107" charset="0"/>
                </a:rPr>
                <a:t>INRIA</a:t>
              </a:r>
            </a:p>
          </p:txBody>
        </p:sp>
      </p:grpSp>
      <p:grpSp>
        <p:nvGrpSpPr>
          <p:cNvPr id="9228" name="Group 12"/>
          <p:cNvGrpSpPr>
            <a:grpSpLocks/>
          </p:cNvGrpSpPr>
          <p:nvPr/>
        </p:nvGrpSpPr>
        <p:grpSpPr bwMode="auto">
          <a:xfrm>
            <a:off x="5400675" y="1071563"/>
            <a:ext cx="2786063" cy="571500"/>
            <a:chOff x="0" y="0"/>
            <a:chExt cx="1755" cy="360"/>
          </a:xfrm>
        </p:grpSpPr>
        <p:sp>
          <p:nvSpPr>
            <p:cNvPr id="9226" name="Oval 10"/>
            <p:cNvSpPr>
              <a:spLocks/>
            </p:cNvSpPr>
            <p:nvPr/>
          </p:nvSpPr>
          <p:spPr bwMode="auto">
            <a:xfrm>
              <a:off x="0" y="0"/>
              <a:ext cx="1755" cy="360"/>
            </a:xfrm>
            <a:prstGeom prst="ellipse">
              <a:avLst/>
            </a:prstGeom>
            <a:solidFill>
              <a:srgbClr val="C6D9F1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7" name="Rectangle 11"/>
            <p:cNvSpPr>
              <a:spLocks/>
            </p:cNvSpPr>
            <p:nvPr/>
          </p:nvSpPr>
          <p:spPr bwMode="auto">
            <a:xfrm>
              <a:off x="257" y="52"/>
              <a:ext cx="1240" cy="208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78049" bIns="38100">
              <a:prstTxWarp prst="textNoShape">
                <a:avLst/>
              </a:prstTxWarp>
            </a:bodyPr>
            <a:lstStyle/>
            <a:p>
              <a:pPr marL="1588"/>
              <a:r>
                <a:rPr lang="en-US" sz="1800">
                  <a:solidFill>
                    <a:schemeClr val="tx1"/>
                  </a:solidFill>
                  <a:latin typeface="Arial" pitchFamily="-107" charset="0"/>
                  <a:ea typeface="Arial" pitchFamily="-107" charset="0"/>
                  <a:cs typeface="Arial" pitchFamily="-107" charset="0"/>
                  <a:sym typeface="Arial" pitchFamily="-107" charset="0"/>
                </a:rPr>
                <a:t>MSR  Cambridge</a:t>
              </a:r>
            </a:p>
          </p:txBody>
        </p:sp>
      </p:grpSp>
      <p:grpSp>
        <p:nvGrpSpPr>
          <p:cNvPr id="9231" name="Group 15"/>
          <p:cNvGrpSpPr>
            <a:grpSpLocks/>
          </p:cNvGrpSpPr>
          <p:nvPr/>
        </p:nvGrpSpPr>
        <p:grpSpPr bwMode="auto">
          <a:xfrm>
            <a:off x="3613150" y="3581400"/>
            <a:ext cx="1714500" cy="857250"/>
            <a:chOff x="0" y="0"/>
            <a:chExt cx="1080" cy="540"/>
          </a:xfrm>
        </p:grpSpPr>
        <p:sp>
          <p:nvSpPr>
            <p:cNvPr id="9229" name="Oval 13"/>
            <p:cNvSpPr>
              <a:spLocks/>
            </p:cNvSpPr>
            <p:nvPr/>
          </p:nvSpPr>
          <p:spPr bwMode="auto">
            <a:xfrm>
              <a:off x="0" y="0"/>
              <a:ext cx="1080" cy="540"/>
            </a:xfrm>
            <a:prstGeom prst="ellipse">
              <a:avLst/>
            </a:prstGeom>
            <a:solidFill>
              <a:srgbClr val="C6D9F1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0" name="Rectangle 14"/>
            <p:cNvSpPr>
              <a:spLocks/>
            </p:cNvSpPr>
            <p:nvPr/>
          </p:nvSpPr>
          <p:spPr bwMode="auto">
            <a:xfrm>
              <a:off x="160" y="79"/>
              <a:ext cx="760" cy="37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78049" bIns="38100">
              <a:prstTxWarp prst="textNoShape">
                <a:avLst/>
              </a:prstTxWarp>
            </a:bodyPr>
            <a:lstStyle/>
            <a:p>
              <a:pPr marL="1588"/>
              <a:r>
                <a:rPr lang="en-US" sz="1800">
                  <a:solidFill>
                    <a:schemeClr val="tx1"/>
                  </a:solidFill>
                  <a:latin typeface="Arial" pitchFamily="-107" charset="0"/>
                  <a:ea typeface="Arial" pitchFamily="-107" charset="0"/>
                  <a:cs typeface="Arial" pitchFamily="-107" charset="0"/>
                  <a:sym typeface="Arial" pitchFamily="-107" charset="0"/>
                </a:rPr>
                <a:t>Joint Centre</a:t>
              </a:r>
            </a:p>
          </p:txBody>
        </p:sp>
      </p:grpSp>
      <p:pic>
        <p:nvPicPr>
          <p:cNvPr id="9232" name="Picture 16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20800" y="4533900"/>
            <a:ext cx="1785938" cy="50958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9233" name="Picture 17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05500" y="4648200"/>
            <a:ext cx="1928813" cy="43815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9234" name="Picture 18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71613" y="3844925"/>
            <a:ext cx="1343025" cy="33337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9235" name="Picture 19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75338" y="3806825"/>
            <a:ext cx="1981200" cy="40005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9236" name="Rectangle 20"/>
          <p:cNvSpPr>
            <a:spLocks/>
          </p:cNvSpPr>
          <p:nvPr/>
        </p:nvSpPr>
        <p:spPr bwMode="auto">
          <a:xfrm>
            <a:off x="4049713" y="4648200"/>
            <a:ext cx="992187" cy="279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1200">
                <a:solidFill>
                  <a:schemeClr val="tx1"/>
                </a:solidFill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Gérard Huet</a:t>
            </a:r>
          </a:p>
        </p:txBody>
      </p:sp>
      <p:grpSp>
        <p:nvGrpSpPr>
          <p:cNvPr id="9239" name="Group 23"/>
          <p:cNvGrpSpPr>
            <a:grpSpLocks/>
          </p:cNvGrpSpPr>
          <p:nvPr/>
        </p:nvGrpSpPr>
        <p:grpSpPr bwMode="auto">
          <a:xfrm>
            <a:off x="1539875" y="5410200"/>
            <a:ext cx="1296988" cy="508000"/>
            <a:chOff x="0" y="0"/>
            <a:chExt cx="817" cy="320"/>
          </a:xfrm>
        </p:grpSpPr>
        <p:sp>
          <p:nvSpPr>
            <p:cNvPr id="9237" name="Rectangle 21"/>
            <p:cNvSpPr>
              <a:spLocks/>
            </p:cNvSpPr>
            <p:nvPr/>
          </p:nvSpPr>
          <p:spPr bwMode="auto">
            <a:xfrm>
              <a:off x="0" y="0"/>
              <a:ext cx="817" cy="17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>
              <a:prstTxWarp prst="textNoShape">
                <a:avLst/>
              </a:prstTxWarp>
              <a:spAutoFit/>
            </a:bodyPr>
            <a:lstStyle/>
            <a:p>
              <a:pPr marL="39688"/>
              <a:r>
                <a:rPr lang="en-US" sz="1200">
                  <a:solidFill>
                    <a:schemeClr val="tx1"/>
                  </a:solidFill>
                  <a:latin typeface="Arial" pitchFamily="-107" charset="0"/>
                  <a:ea typeface="Arial" pitchFamily="-107" charset="0"/>
                  <a:cs typeface="Arial" pitchFamily="-107" charset="0"/>
                  <a:sym typeface="Arial" pitchFamily="-107" charset="0"/>
                </a:rPr>
                <a:t>Gérard Giraudon</a:t>
              </a:r>
            </a:p>
          </p:txBody>
        </p:sp>
        <p:sp>
          <p:nvSpPr>
            <p:cNvPr id="9238" name="Rectangle 22"/>
            <p:cNvSpPr>
              <a:spLocks/>
            </p:cNvSpPr>
            <p:nvPr/>
          </p:nvSpPr>
          <p:spPr bwMode="auto">
            <a:xfrm>
              <a:off x="81" y="144"/>
              <a:ext cx="701" cy="17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>
              <a:prstTxWarp prst="textNoShape">
                <a:avLst/>
              </a:prstTxWarp>
              <a:spAutoFit/>
            </a:bodyPr>
            <a:lstStyle/>
            <a:p>
              <a:pPr marL="39688"/>
              <a:r>
                <a:rPr lang="en-US" sz="1200">
                  <a:solidFill>
                    <a:schemeClr val="tx1"/>
                  </a:solidFill>
                  <a:latin typeface="Arial" pitchFamily="-107" charset="0"/>
                  <a:ea typeface="Arial" pitchFamily="-107" charset="0"/>
                  <a:cs typeface="Arial" pitchFamily="-107" charset="0"/>
                  <a:sym typeface="Arial" pitchFamily="-107" charset="0"/>
                </a:rPr>
                <a:t>Claude Puech</a:t>
              </a:r>
            </a:p>
          </p:txBody>
        </p:sp>
      </p:grpSp>
      <p:sp>
        <p:nvSpPr>
          <p:cNvPr id="9240" name="Rectangle 24"/>
          <p:cNvSpPr>
            <a:spLocks/>
          </p:cNvSpPr>
          <p:nvPr/>
        </p:nvSpPr>
        <p:spPr bwMode="auto">
          <a:xfrm>
            <a:off x="4027488" y="2032000"/>
            <a:ext cx="1042987" cy="241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1000">
                <a:solidFill>
                  <a:schemeClr val="tx1"/>
                </a:solidFill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Eric Boustouller</a:t>
            </a:r>
          </a:p>
        </p:txBody>
      </p:sp>
      <p:pic>
        <p:nvPicPr>
          <p:cNvPr id="9241" name="Picture 2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6587450" y="36245800"/>
            <a:ext cx="2095500" cy="1466850"/>
          </a:xfrm>
          <a:prstGeom prst="rect">
            <a:avLst/>
          </a:prstGeom>
          <a:noFill/>
          <a:ln w="12700" cap="flat">
            <a:noFill/>
            <a:round/>
            <a:headEnd/>
            <a:tailEnd/>
          </a:ln>
        </p:spPr>
      </p:pic>
      <p:sp>
        <p:nvSpPr>
          <p:cNvPr id="9242" name="Rectangle 26"/>
          <p:cNvSpPr>
            <a:spLocks/>
          </p:cNvSpPr>
          <p:nvPr/>
        </p:nvSpPr>
        <p:spPr bwMode="auto">
          <a:xfrm>
            <a:off x="3889375" y="5257800"/>
            <a:ext cx="1341438" cy="812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1200">
                <a:solidFill>
                  <a:schemeClr val="tx1"/>
                </a:solidFill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Stephen Emmott</a:t>
            </a:r>
          </a:p>
          <a:p>
            <a:pPr marL="39688"/>
            <a:r>
              <a:rPr lang="en-US" sz="1200">
                <a:solidFill>
                  <a:schemeClr val="tx1"/>
                </a:solidFill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Ken Wood</a:t>
            </a:r>
          </a:p>
          <a:p>
            <a:pPr marL="39688"/>
            <a:r>
              <a:rPr lang="en-US" sz="1200">
                <a:solidFill>
                  <a:schemeClr val="tx1"/>
                </a:solidFill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Gérard Giraudon </a:t>
            </a:r>
          </a:p>
          <a:p>
            <a:pPr marL="39688"/>
            <a:r>
              <a:rPr lang="en-US" sz="1200">
                <a:solidFill>
                  <a:schemeClr val="tx1"/>
                </a:solidFill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Jean Vuillemin</a:t>
            </a:r>
          </a:p>
        </p:txBody>
      </p:sp>
      <p:grpSp>
        <p:nvGrpSpPr>
          <p:cNvPr id="9245" name="Group 29"/>
          <p:cNvGrpSpPr>
            <a:grpSpLocks/>
          </p:cNvGrpSpPr>
          <p:nvPr/>
        </p:nvGrpSpPr>
        <p:grpSpPr bwMode="auto">
          <a:xfrm>
            <a:off x="6140450" y="5359400"/>
            <a:ext cx="1570038" cy="495300"/>
            <a:chOff x="0" y="0"/>
            <a:chExt cx="988" cy="312"/>
          </a:xfrm>
        </p:grpSpPr>
        <p:sp>
          <p:nvSpPr>
            <p:cNvPr id="9243" name="Rectangle 27"/>
            <p:cNvSpPr>
              <a:spLocks/>
            </p:cNvSpPr>
            <p:nvPr/>
          </p:nvSpPr>
          <p:spPr bwMode="auto">
            <a:xfrm>
              <a:off x="0" y="136"/>
              <a:ext cx="988" cy="17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>
              <a:prstTxWarp prst="textNoShape">
                <a:avLst/>
              </a:prstTxWarp>
              <a:spAutoFit/>
            </a:bodyPr>
            <a:lstStyle/>
            <a:p>
              <a:pPr marL="39688"/>
              <a:r>
                <a:rPr lang="en-US" sz="1200">
                  <a:solidFill>
                    <a:schemeClr val="tx1"/>
                  </a:solidFill>
                  <a:latin typeface="Arial" pitchFamily="-107" charset="0"/>
                  <a:ea typeface="Arial" pitchFamily="-107" charset="0"/>
                  <a:cs typeface="Arial" pitchFamily="-107" charset="0"/>
                  <a:sym typeface="Arial" pitchFamily="-107" charset="0"/>
                </a:rPr>
                <a:t>Bernard Ourghanlian</a:t>
              </a:r>
            </a:p>
          </p:txBody>
        </p:sp>
        <p:sp>
          <p:nvSpPr>
            <p:cNvPr id="9244" name="Rectangle 28"/>
            <p:cNvSpPr>
              <a:spLocks/>
            </p:cNvSpPr>
            <p:nvPr/>
          </p:nvSpPr>
          <p:spPr bwMode="auto">
            <a:xfrm>
              <a:off x="113" y="0"/>
              <a:ext cx="679" cy="17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>
              <a:prstTxWarp prst="textNoShape">
                <a:avLst/>
              </a:prstTxWarp>
              <a:spAutoFit/>
            </a:bodyPr>
            <a:lstStyle/>
            <a:p>
              <a:pPr marL="39688"/>
              <a:r>
                <a:rPr lang="en-US" sz="1200">
                  <a:solidFill>
                    <a:schemeClr val="tx1"/>
                  </a:solidFill>
                  <a:latin typeface="Arial" pitchFamily="-107" charset="0"/>
                  <a:ea typeface="Arial" pitchFamily="-107" charset="0"/>
                  <a:cs typeface="Arial" pitchFamily="-107" charset="0"/>
                  <a:sym typeface="Arial" pitchFamily="-107" charset="0"/>
                </a:rPr>
                <a:t>Marc Jalabert</a:t>
              </a:r>
            </a:p>
          </p:txBody>
        </p:sp>
      </p:grp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5813" y="274638"/>
            <a:ext cx="7900987" cy="1325562"/>
          </a:xfrm>
          <a:noFill/>
          <a:ln w="12700">
            <a:miter lim="800000"/>
            <a:headEnd/>
            <a:tailEnd/>
          </a:ln>
        </p:spPr>
        <p:txBody>
          <a:bodyPr wrap="square" lIns="91440" tIns="45720" rIns="40639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200">
                <a:solidFill>
                  <a:srgbClr val="2D2D8A"/>
                </a:solidFill>
                <a:latin typeface="Arial Black" pitchFamily="-107" charset="0"/>
                <a:ea typeface="Arial Black" pitchFamily="-107" charset="0"/>
                <a:cs typeface="Arial Black" pitchFamily="-107" charset="0"/>
                <a:sym typeface="Arial Black" pitchFamily="-107" charset="0"/>
              </a:rPr>
              <a:t>Politics</a:t>
            </a:r>
            <a:endParaRPr lang="en-US" sz="3200">
              <a:solidFill>
                <a:srgbClr val="2D2D8A"/>
              </a:solidFill>
              <a:latin typeface="Arial Black" pitchFamily="-107" charset="0"/>
              <a:ea typeface="ヒラギノ角ゴ ProN W6" pitchFamily="-107" charset="-128"/>
              <a:cs typeface="ヒラギノ角ゴ ProN W6" pitchFamily="-107" charset="-128"/>
              <a:sym typeface="Arial Black" pitchFamily="-107" charset="0"/>
            </a:endParaRPr>
          </a:p>
        </p:txBody>
      </p:sp>
      <p:pic>
        <p:nvPicPr>
          <p:cNvPr id="10242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00" y="5181600"/>
            <a:ext cx="2514600" cy="10668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76900" y="5105400"/>
            <a:ext cx="2514600" cy="10668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9800" y="1725613"/>
            <a:ext cx="2159000" cy="17018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3050" y="1739900"/>
            <a:ext cx="1193800" cy="1790700"/>
          </a:xfrm>
          <a:prstGeom prst="rect">
            <a:avLst/>
          </a:prstGeom>
          <a:noFill/>
          <a:ln w="25400" cap="flat">
            <a:solidFill>
              <a:srgbClr val="4F81BD"/>
            </a:solidFill>
            <a:prstDash val="solid"/>
            <a:miter lim="800000"/>
            <a:headEnd/>
            <a:tailEnd/>
          </a:ln>
        </p:spPr>
      </p:pic>
      <p:pic>
        <p:nvPicPr>
          <p:cNvPr id="10246" name="Picture 6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30913" y="1714500"/>
            <a:ext cx="1524000" cy="1841500"/>
          </a:xfrm>
          <a:prstGeom prst="rect">
            <a:avLst/>
          </a:prstGeom>
          <a:noFill/>
          <a:ln w="25400" cap="flat">
            <a:solidFill>
              <a:srgbClr val="4F81BD"/>
            </a:solidFill>
            <a:prstDash val="solid"/>
            <a:miter lim="800000"/>
            <a:headEnd/>
            <a:tailEnd/>
          </a:ln>
        </p:spPr>
      </p:pic>
      <p:grpSp>
        <p:nvGrpSpPr>
          <p:cNvPr id="10249" name="Group 9"/>
          <p:cNvGrpSpPr>
            <a:grpSpLocks/>
          </p:cNvGrpSpPr>
          <p:nvPr/>
        </p:nvGrpSpPr>
        <p:grpSpPr bwMode="auto">
          <a:xfrm>
            <a:off x="1400175" y="1071563"/>
            <a:ext cx="1643063" cy="571500"/>
            <a:chOff x="0" y="0"/>
            <a:chExt cx="1035" cy="360"/>
          </a:xfrm>
        </p:grpSpPr>
        <p:sp>
          <p:nvSpPr>
            <p:cNvPr id="10247" name="Oval 7"/>
            <p:cNvSpPr>
              <a:spLocks/>
            </p:cNvSpPr>
            <p:nvPr/>
          </p:nvSpPr>
          <p:spPr bwMode="auto">
            <a:xfrm>
              <a:off x="0" y="0"/>
              <a:ext cx="1035" cy="360"/>
            </a:xfrm>
            <a:prstGeom prst="ellipse">
              <a:avLst/>
            </a:prstGeom>
            <a:solidFill>
              <a:srgbClr val="C6D9F1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8" name="Rectangle 8"/>
            <p:cNvSpPr>
              <a:spLocks/>
            </p:cNvSpPr>
            <p:nvPr/>
          </p:nvSpPr>
          <p:spPr bwMode="auto">
            <a:xfrm>
              <a:off x="153" y="52"/>
              <a:ext cx="728" cy="264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78049" bIns="38100">
              <a:prstTxWarp prst="textNoShape">
                <a:avLst/>
              </a:prstTxWarp>
            </a:bodyPr>
            <a:lstStyle/>
            <a:p>
              <a:pPr marL="1588"/>
              <a:r>
                <a:rPr lang="en-US">
                  <a:solidFill>
                    <a:schemeClr val="tx1"/>
                  </a:solidFill>
                  <a:latin typeface="Arial" pitchFamily="-107" charset="0"/>
                  <a:ea typeface="Arial" pitchFamily="-107" charset="0"/>
                  <a:cs typeface="Arial" pitchFamily="-107" charset="0"/>
                  <a:sym typeface="Arial" pitchFamily="-107" charset="0"/>
                </a:rPr>
                <a:t>INRIA</a:t>
              </a:r>
            </a:p>
          </p:txBody>
        </p:sp>
      </p:grpSp>
      <p:grpSp>
        <p:nvGrpSpPr>
          <p:cNvPr id="10252" name="Group 12"/>
          <p:cNvGrpSpPr>
            <a:grpSpLocks/>
          </p:cNvGrpSpPr>
          <p:nvPr/>
        </p:nvGrpSpPr>
        <p:grpSpPr bwMode="auto">
          <a:xfrm>
            <a:off x="5400675" y="1071563"/>
            <a:ext cx="2786063" cy="571500"/>
            <a:chOff x="0" y="0"/>
            <a:chExt cx="1755" cy="360"/>
          </a:xfrm>
        </p:grpSpPr>
        <p:sp>
          <p:nvSpPr>
            <p:cNvPr id="10250" name="Oval 10"/>
            <p:cNvSpPr>
              <a:spLocks/>
            </p:cNvSpPr>
            <p:nvPr/>
          </p:nvSpPr>
          <p:spPr bwMode="auto">
            <a:xfrm>
              <a:off x="0" y="0"/>
              <a:ext cx="1755" cy="360"/>
            </a:xfrm>
            <a:prstGeom prst="ellipse">
              <a:avLst/>
            </a:prstGeom>
            <a:solidFill>
              <a:srgbClr val="C6D9F1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1" name="Rectangle 11"/>
            <p:cNvSpPr>
              <a:spLocks/>
            </p:cNvSpPr>
            <p:nvPr/>
          </p:nvSpPr>
          <p:spPr bwMode="auto">
            <a:xfrm>
              <a:off x="257" y="52"/>
              <a:ext cx="1240" cy="208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78049" bIns="38100">
              <a:prstTxWarp prst="textNoShape">
                <a:avLst/>
              </a:prstTxWarp>
            </a:bodyPr>
            <a:lstStyle/>
            <a:p>
              <a:pPr marL="1588"/>
              <a:r>
                <a:rPr lang="en-US" sz="1800">
                  <a:solidFill>
                    <a:schemeClr val="tx1"/>
                  </a:solidFill>
                  <a:latin typeface="Arial" pitchFamily="-107" charset="0"/>
                  <a:ea typeface="Arial" pitchFamily="-107" charset="0"/>
                  <a:cs typeface="Arial" pitchFamily="-107" charset="0"/>
                  <a:sym typeface="Arial" pitchFamily="-107" charset="0"/>
                </a:rPr>
                <a:t>MSR  Cambridge</a:t>
              </a:r>
            </a:p>
          </p:txBody>
        </p:sp>
      </p:grpSp>
      <p:grpSp>
        <p:nvGrpSpPr>
          <p:cNvPr id="10255" name="Group 15"/>
          <p:cNvGrpSpPr>
            <a:grpSpLocks/>
          </p:cNvGrpSpPr>
          <p:nvPr/>
        </p:nvGrpSpPr>
        <p:grpSpPr bwMode="auto">
          <a:xfrm>
            <a:off x="3613150" y="3581400"/>
            <a:ext cx="1714500" cy="857250"/>
            <a:chOff x="0" y="0"/>
            <a:chExt cx="1080" cy="540"/>
          </a:xfrm>
        </p:grpSpPr>
        <p:sp>
          <p:nvSpPr>
            <p:cNvPr id="10253" name="Oval 13"/>
            <p:cNvSpPr>
              <a:spLocks/>
            </p:cNvSpPr>
            <p:nvPr/>
          </p:nvSpPr>
          <p:spPr bwMode="auto">
            <a:xfrm>
              <a:off x="0" y="0"/>
              <a:ext cx="1080" cy="540"/>
            </a:xfrm>
            <a:prstGeom prst="ellipse">
              <a:avLst/>
            </a:prstGeom>
            <a:solidFill>
              <a:srgbClr val="C6D9F1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4" name="Rectangle 14"/>
            <p:cNvSpPr>
              <a:spLocks/>
            </p:cNvSpPr>
            <p:nvPr/>
          </p:nvSpPr>
          <p:spPr bwMode="auto">
            <a:xfrm>
              <a:off x="160" y="79"/>
              <a:ext cx="760" cy="37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78049" bIns="38100">
              <a:prstTxWarp prst="textNoShape">
                <a:avLst/>
              </a:prstTxWarp>
            </a:bodyPr>
            <a:lstStyle/>
            <a:p>
              <a:pPr marL="1588"/>
              <a:r>
                <a:rPr lang="en-US" sz="1800">
                  <a:solidFill>
                    <a:schemeClr val="tx1"/>
                  </a:solidFill>
                  <a:latin typeface="Arial" pitchFamily="-107" charset="0"/>
                  <a:ea typeface="Arial" pitchFamily="-107" charset="0"/>
                  <a:cs typeface="Arial" pitchFamily="-107" charset="0"/>
                  <a:sym typeface="Arial" pitchFamily="-107" charset="0"/>
                </a:rPr>
                <a:t>Joint Centre</a:t>
              </a:r>
            </a:p>
          </p:txBody>
        </p:sp>
      </p:grpSp>
      <p:pic>
        <p:nvPicPr>
          <p:cNvPr id="10256" name="Picture 16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20800" y="4533900"/>
            <a:ext cx="1785938" cy="50958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0257" name="Picture 17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05500" y="4648200"/>
            <a:ext cx="1928813" cy="43815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0258" name="Picture 18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71613" y="3844925"/>
            <a:ext cx="1343025" cy="33337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0259" name="Picture 19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75338" y="3806825"/>
            <a:ext cx="1981200" cy="40005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grpSp>
        <p:nvGrpSpPr>
          <p:cNvPr id="10262" name="Group 22"/>
          <p:cNvGrpSpPr>
            <a:grpSpLocks/>
          </p:cNvGrpSpPr>
          <p:nvPr/>
        </p:nvGrpSpPr>
        <p:grpSpPr bwMode="auto">
          <a:xfrm>
            <a:off x="1539875" y="5410200"/>
            <a:ext cx="1296988" cy="495300"/>
            <a:chOff x="0" y="0"/>
            <a:chExt cx="817" cy="312"/>
          </a:xfrm>
        </p:grpSpPr>
        <p:sp>
          <p:nvSpPr>
            <p:cNvPr id="10260" name="Rectangle 20"/>
            <p:cNvSpPr>
              <a:spLocks/>
            </p:cNvSpPr>
            <p:nvPr/>
          </p:nvSpPr>
          <p:spPr bwMode="auto">
            <a:xfrm>
              <a:off x="0" y="136"/>
              <a:ext cx="817" cy="17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>
              <a:prstTxWarp prst="textNoShape">
                <a:avLst/>
              </a:prstTxWarp>
              <a:spAutoFit/>
            </a:bodyPr>
            <a:lstStyle/>
            <a:p>
              <a:pPr marL="39688"/>
              <a:r>
                <a:rPr lang="en-US" sz="1200">
                  <a:solidFill>
                    <a:schemeClr val="tx1"/>
                  </a:solidFill>
                  <a:latin typeface="Arial" pitchFamily="-107" charset="0"/>
                  <a:ea typeface="Arial" pitchFamily="-107" charset="0"/>
                  <a:cs typeface="Arial" pitchFamily="-107" charset="0"/>
                  <a:sym typeface="Arial" pitchFamily="-107" charset="0"/>
                </a:rPr>
                <a:t>Gérard Giraudon</a:t>
              </a:r>
            </a:p>
          </p:txBody>
        </p:sp>
        <p:sp>
          <p:nvSpPr>
            <p:cNvPr id="10261" name="Rectangle 21"/>
            <p:cNvSpPr>
              <a:spLocks/>
            </p:cNvSpPr>
            <p:nvPr/>
          </p:nvSpPr>
          <p:spPr bwMode="auto">
            <a:xfrm>
              <a:off x="111" y="0"/>
              <a:ext cx="641" cy="17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>
              <a:prstTxWarp prst="textNoShape">
                <a:avLst/>
              </a:prstTxWarp>
              <a:spAutoFit/>
            </a:bodyPr>
            <a:lstStyle/>
            <a:p>
              <a:pPr marL="39688"/>
              <a:r>
                <a:rPr lang="en-US" sz="1200">
                  <a:solidFill>
                    <a:schemeClr val="tx1"/>
                  </a:solidFill>
                  <a:latin typeface="Arial" pitchFamily="-107" charset="0"/>
                  <a:ea typeface="Arial" pitchFamily="-107" charset="0"/>
                  <a:cs typeface="Arial" pitchFamily="-107" charset="0"/>
                  <a:sym typeface="Arial" pitchFamily="-107" charset="0"/>
                </a:rPr>
                <a:t>Michel Bidoit</a:t>
              </a:r>
            </a:p>
          </p:txBody>
        </p:sp>
      </p:grpSp>
      <p:sp>
        <p:nvSpPr>
          <p:cNvPr id="10263" name="Rectangle 23"/>
          <p:cNvSpPr>
            <a:spLocks/>
          </p:cNvSpPr>
          <p:nvPr/>
        </p:nvSpPr>
        <p:spPr bwMode="auto">
          <a:xfrm>
            <a:off x="4027488" y="2032000"/>
            <a:ext cx="1042987" cy="520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1000">
                <a:solidFill>
                  <a:schemeClr val="tx1"/>
                </a:solidFill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Eric Boustouller</a:t>
            </a:r>
          </a:p>
          <a:p>
            <a:pPr marL="39688"/>
            <a:r>
              <a:rPr lang="en-US" sz="1000">
                <a:solidFill>
                  <a:schemeClr val="tx1"/>
                </a:solidFill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Gérard Huet</a:t>
            </a:r>
          </a:p>
          <a:p>
            <a:pPr marL="39688"/>
            <a:r>
              <a:rPr lang="en-US" sz="1000">
                <a:solidFill>
                  <a:schemeClr val="tx1"/>
                </a:solidFill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Jean Vuillemin</a:t>
            </a:r>
          </a:p>
        </p:txBody>
      </p:sp>
      <p:pic>
        <p:nvPicPr>
          <p:cNvPr id="10264" name="Picture 2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6587450" y="36245800"/>
            <a:ext cx="2095500" cy="1466850"/>
          </a:xfrm>
          <a:prstGeom prst="rect">
            <a:avLst/>
          </a:prstGeom>
          <a:noFill/>
          <a:ln w="12700" cap="flat">
            <a:noFill/>
            <a:round/>
            <a:headEnd/>
            <a:tailEnd/>
          </a:ln>
        </p:spPr>
      </p:pic>
      <p:sp>
        <p:nvSpPr>
          <p:cNvPr id="10265" name="Rectangle 25"/>
          <p:cNvSpPr>
            <a:spLocks/>
          </p:cNvSpPr>
          <p:nvPr/>
        </p:nvSpPr>
        <p:spPr bwMode="auto">
          <a:xfrm>
            <a:off x="3914775" y="5257800"/>
            <a:ext cx="1290638" cy="812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1200">
                <a:solidFill>
                  <a:schemeClr val="tx1"/>
                </a:solidFill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Stephen Emmott</a:t>
            </a:r>
          </a:p>
          <a:p>
            <a:pPr marL="39688"/>
            <a:r>
              <a:rPr lang="en-US" sz="1200">
                <a:solidFill>
                  <a:schemeClr val="tx1"/>
                </a:solidFill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Ken Wood</a:t>
            </a:r>
          </a:p>
          <a:p>
            <a:pPr marL="39688"/>
            <a:r>
              <a:rPr lang="en-US" sz="1200">
                <a:solidFill>
                  <a:schemeClr val="tx1"/>
                </a:solidFill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Malik Ghallab </a:t>
            </a:r>
          </a:p>
          <a:p>
            <a:pPr marL="39688"/>
            <a:r>
              <a:rPr lang="en-US" sz="1200">
                <a:solidFill>
                  <a:schemeClr val="tx1"/>
                </a:solidFill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Claude Puech </a:t>
            </a:r>
          </a:p>
        </p:txBody>
      </p:sp>
      <p:grpSp>
        <p:nvGrpSpPr>
          <p:cNvPr id="10268" name="Group 28"/>
          <p:cNvGrpSpPr>
            <a:grpSpLocks/>
          </p:cNvGrpSpPr>
          <p:nvPr/>
        </p:nvGrpSpPr>
        <p:grpSpPr bwMode="auto">
          <a:xfrm>
            <a:off x="6140450" y="5359400"/>
            <a:ext cx="1570038" cy="495300"/>
            <a:chOff x="0" y="0"/>
            <a:chExt cx="988" cy="312"/>
          </a:xfrm>
        </p:grpSpPr>
        <p:sp>
          <p:nvSpPr>
            <p:cNvPr id="10266" name="Rectangle 26"/>
            <p:cNvSpPr>
              <a:spLocks/>
            </p:cNvSpPr>
            <p:nvPr/>
          </p:nvSpPr>
          <p:spPr bwMode="auto">
            <a:xfrm>
              <a:off x="0" y="136"/>
              <a:ext cx="988" cy="17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>
              <a:prstTxWarp prst="textNoShape">
                <a:avLst/>
              </a:prstTxWarp>
              <a:spAutoFit/>
            </a:bodyPr>
            <a:lstStyle/>
            <a:p>
              <a:pPr marL="39688"/>
              <a:r>
                <a:rPr lang="en-US" sz="1200">
                  <a:solidFill>
                    <a:schemeClr val="tx1"/>
                  </a:solidFill>
                  <a:latin typeface="Arial" pitchFamily="-107" charset="0"/>
                  <a:ea typeface="Arial" pitchFamily="-107" charset="0"/>
                  <a:cs typeface="Arial" pitchFamily="-107" charset="0"/>
                  <a:sym typeface="Arial" pitchFamily="-107" charset="0"/>
                </a:rPr>
                <a:t>Bernard Ourghanlian</a:t>
              </a:r>
            </a:p>
          </p:txBody>
        </p:sp>
        <p:sp>
          <p:nvSpPr>
            <p:cNvPr id="10267" name="Rectangle 27"/>
            <p:cNvSpPr>
              <a:spLocks/>
            </p:cNvSpPr>
            <p:nvPr/>
          </p:nvSpPr>
          <p:spPr bwMode="auto">
            <a:xfrm>
              <a:off x="113" y="0"/>
              <a:ext cx="679" cy="17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>
              <a:prstTxWarp prst="textNoShape">
                <a:avLst/>
              </a:prstTxWarp>
              <a:spAutoFit/>
            </a:bodyPr>
            <a:lstStyle/>
            <a:p>
              <a:pPr marL="39688"/>
              <a:r>
                <a:rPr lang="en-US" sz="1200">
                  <a:solidFill>
                    <a:schemeClr val="tx1"/>
                  </a:solidFill>
                  <a:latin typeface="Arial" pitchFamily="-107" charset="0"/>
                  <a:ea typeface="Arial" pitchFamily="-107" charset="0"/>
                  <a:cs typeface="Arial" pitchFamily="-107" charset="0"/>
                  <a:sym typeface="Arial" pitchFamily="-107" charset="0"/>
                </a:rPr>
                <a:t>Marc Jalabert</a:t>
              </a:r>
            </a:p>
          </p:txBody>
        </p:sp>
      </p:grpSp>
      <p:sp>
        <p:nvSpPr>
          <p:cNvPr id="10269" name="Rectangle 29"/>
          <p:cNvSpPr>
            <a:spLocks/>
          </p:cNvSpPr>
          <p:nvPr/>
        </p:nvSpPr>
        <p:spPr bwMode="auto">
          <a:xfrm>
            <a:off x="4065588" y="4648200"/>
            <a:ext cx="808037" cy="279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1200">
                <a:solidFill>
                  <a:schemeClr val="tx1"/>
                </a:solidFill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J.-J. Lévy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5813" y="274638"/>
            <a:ext cx="7900987" cy="1325562"/>
          </a:xfrm>
          <a:noFill/>
          <a:ln w="12700">
            <a:miter lim="800000"/>
            <a:headEnd/>
            <a:tailEnd/>
          </a:ln>
        </p:spPr>
        <p:txBody>
          <a:bodyPr wrap="square" lIns="91440" tIns="45720" rIns="40639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200">
                <a:solidFill>
                  <a:srgbClr val="2D2D8A"/>
                </a:solidFill>
                <a:latin typeface="Arial Black" pitchFamily="-107" charset="0"/>
                <a:ea typeface="Arial Black" pitchFamily="-107" charset="0"/>
                <a:cs typeface="Arial Black" pitchFamily="-107" charset="0"/>
                <a:sym typeface="Arial Black" pitchFamily="-107" charset="0"/>
              </a:rPr>
              <a:t>Politics</a:t>
            </a:r>
            <a:endParaRPr lang="en-US" sz="3200">
              <a:solidFill>
                <a:srgbClr val="2D2D8A"/>
              </a:solidFill>
              <a:latin typeface="Arial Black" pitchFamily="-107" charset="0"/>
              <a:ea typeface="ヒラギノ角ゴ ProN W6" pitchFamily="-107" charset="-128"/>
              <a:cs typeface="ヒラギノ角ゴ ProN W6" pitchFamily="-107" charset="-128"/>
              <a:sym typeface="Arial Black" pitchFamily="-107" charset="0"/>
            </a:endParaRPr>
          </a:p>
        </p:txBody>
      </p:sp>
      <p:pic>
        <p:nvPicPr>
          <p:cNvPr id="11266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00" y="5181600"/>
            <a:ext cx="2514600" cy="10668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76900" y="5105400"/>
            <a:ext cx="2514600" cy="10668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9800" y="1497013"/>
            <a:ext cx="2159000" cy="19304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3050" y="1739900"/>
            <a:ext cx="1193800" cy="1790700"/>
          </a:xfrm>
          <a:prstGeom prst="rect">
            <a:avLst/>
          </a:prstGeom>
          <a:noFill/>
          <a:ln w="25400" cap="flat">
            <a:solidFill>
              <a:srgbClr val="4F81BD"/>
            </a:solidFill>
            <a:prstDash val="solid"/>
            <a:miter lim="800000"/>
            <a:headEnd/>
            <a:tailEnd/>
          </a:ln>
        </p:spPr>
      </p:pic>
      <p:pic>
        <p:nvPicPr>
          <p:cNvPr id="11270" name="Picture 6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30913" y="1714500"/>
            <a:ext cx="1524000" cy="1841500"/>
          </a:xfrm>
          <a:prstGeom prst="rect">
            <a:avLst/>
          </a:prstGeom>
          <a:noFill/>
          <a:ln w="25400" cap="flat">
            <a:solidFill>
              <a:srgbClr val="4F81BD"/>
            </a:solidFill>
            <a:prstDash val="solid"/>
            <a:miter lim="800000"/>
            <a:headEnd/>
            <a:tailEnd/>
          </a:ln>
        </p:spPr>
      </p:pic>
      <p:grpSp>
        <p:nvGrpSpPr>
          <p:cNvPr id="11273" name="Group 9"/>
          <p:cNvGrpSpPr>
            <a:grpSpLocks/>
          </p:cNvGrpSpPr>
          <p:nvPr/>
        </p:nvGrpSpPr>
        <p:grpSpPr bwMode="auto">
          <a:xfrm>
            <a:off x="1400175" y="1071563"/>
            <a:ext cx="1643063" cy="571500"/>
            <a:chOff x="0" y="0"/>
            <a:chExt cx="1035" cy="360"/>
          </a:xfrm>
        </p:grpSpPr>
        <p:sp>
          <p:nvSpPr>
            <p:cNvPr id="11271" name="Oval 7"/>
            <p:cNvSpPr>
              <a:spLocks/>
            </p:cNvSpPr>
            <p:nvPr/>
          </p:nvSpPr>
          <p:spPr bwMode="auto">
            <a:xfrm>
              <a:off x="0" y="0"/>
              <a:ext cx="1035" cy="360"/>
            </a:xfrm>
            <a:prstGeom prst="ellipse">
              <a:avLst/>
            </a:prstGeom>
            <a:solidFill>
              <a:srgbClr val="C6D9F1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2" name="Rectangle 8"/>
            <p:cNvSpPr>
              <a:spLocks/>
            </p:cNvSpPr>
            <p:nvPr/>
          </p:nvSpPr>
          <p:spPr bwMode="auto">
            <a:xfrm>
              <a:off x="153" y="52"/>
              <a:ext cx="728" cy="264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78049" bIns="38100">
              <a:prstTxWarp prst="textNoShape">
                <a:avLst/>
              </a:prstTxWarp>
            </a:bodyPr>
            <a:lstStyle/>
            <a:p>
              <a:pPr marL="1588"/>
              <a:r>
                <a:rPr lang="en-US">
                  <a:solidFill>
                    <a:schemeClr val="tx1"/>
                  </a:solidFill>
                  <a:latin typeface="Arial" pitchFamily="-107" charset="0"/>
                  <a:ea typeface="Arial" pitchFamily="-107" charset="0"/>
                  <a:cs typeface="Arial" pitchFamily="-107" charset="0"/>
                  <a:sym typeface="Arial" pitchFamily="-107" charset="0"/>
                </a:rPr>
                <a:t>INRIA</a:t>
              </a:r>
            </a:p>
          </p:txBody>
        </p:sp>
      </p:grpSp>
      <p:grpSp>
        <p:nvGrpSpPr>
          <p:cNvPr id="11276" name="Group 12"/>
          <p:cNvGrpSpPr>
            <a:grpSpLocks/>
          </p:cNvGrpSpPr>
          <p:nvPr/>
        </p:nvGrpSpPr>
        <p:grpSpPr bwMode="auto">
          <a:xfrm>
            <a:off x="5400675" y="1071563"/>
            <a:ext cx="2786063" cy="571500"/>
            <a:chOff x="0" y="0"/>
            <a:chExt cx="1755" cy="360"/>
          </a:xfrm>
        </p:grpSpPr>
        <p:sp>
          <p:nvSpPr>
            <p:cNvPr id="11274" name="Oval 10"/>
            <p:cNvSpPr>
              <a:spLocks/>
            </p:cNvSpPr>
            <p:nvPr/>
          </p:nvSpPr>
          <p:spPr bwMode="auto">
            <a:xfrm>
              <a:off x="0" y="0"/>
              <a:ext cx="1755" cy="360"/>
            </a:xfrm>
            <a:prstGeom prst="ellipse">
              <a:avLst/>
            </a:prstGeom>
            <a:solidFill>
              <a:srgbClr val="C6D9F1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5" name="Rectangle 11"/>
            <p:cNvSpPr>
              <a:spLocks/>
            </p:cNvSpPr>
            <p:nvPr/>
          </p:nvSpPr>
          <p:spPr bwMode="auto">
            <a:xfrm>
              <a:off x="257" y="52"/>
              <a:ext cx="1240" cy="208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78049" bIns="38100">
              <a:prstTxWarp prst="textNoShape">
                <a:avLst/>
              </a:prstTxWarp>
            </a:bodyPr>
            <a:lstStyle/>
            <a:p>
              <a:pPr marL="1588"/>
              <a:r>
                <a:rPr lang="en-US" sz="1800">
                  <a:solidFill>
                    <a:schemeClr val="tx1"/>
                  </a:solidFill>
                  <a:latin typeface="Arial" pitchFamily="-107" charset="0"/>
                  <a:ea typeface="Arial" pitchFamily="-107" charset="0"/>
                  <a:cs typeface="Arial" pitchFamily="-107" charset="0"/>
                  <a:sym typeface="Arial" pitchFamily="-107" charset="0"/>
                </a:rPr>
                <a:t>MSR  Cambridge</a:t>
              </a:r>
            </a:p>
          </p:txBody>
        </p:sp>
      </p:grpSp>
      <p:grpSp>
        <p:nvGrpSpPr>
          <p:cNvPr id="11279" name="Group 15"/>
          <p:cNvGrpSpPr>
            <a:grpSpLocks/>
          </p:cNvGrpSpPr>
          <p:nvPr/>
        </p:nvGrpSpPr>
        <p:grpSpPr bwMode="auto">
          <a:xfrm>
            <a:off x="3613150" y="3581400"/>
            <a:ext cx="1714500" cy="857250"/>
            <a:chOff x="0" y="0"/>
            <a:chExt cx="1080" cy="540"/>
          </a:xfrm>
        </p:grpSpPr>
        <p:sp>
          <p:nvSpPr>
            <p:cNvPr id="11277" name="Oval 13"/>
            <p:cNvSpPr>
              <a:spLocks/>
            </p:cNvSpPr>
            <p:nvPr/>
          </p:nvSpPr>
          <p:spPr bwMode="auto">
            <a:xfrm>
              <a:off x="0" y="0"/>
              <a:ext cx="1080" cy="540"/>
            </a:xfrm>
            <a:prstGeom prst="ellipse">
              <a:avLst/>
            </a:prstGeom>
            <a:solidFill>
              <a:srgbClr val="C6D9F1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8" name="Rectangle 14"/>
            <p:cNvSpPr>
              <a:spLocks/>
            </p:cNvSpPr>
            <p:nvPr/>
          </p:nvSpPr>
          <p:spPr bwMode="auto">
            <a:xfrm>
              <a:off x="160" y="79"/>
              <a:ext cx="760" cy="37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78049" bIns="38100">
              <a:prstTxWarp prst="textNoShape">
                <a:avLst/>
              </a:prstTxWarp>
            </a:bodyPr>
            <a:lstStyle/>
            <a:p>
              <a:pPr marL="1588"/>
              <a:r>
                <a:rPr lang="en-US" sz="1800">
                  <a:solidFill>
                    <a:schemeClr val="tx1"/>
                  </a:solidFill>
                  <a:latin typeface="Arial" pitchFamily="-107" charset="0"/>
                  <a:ea typeface="Arial" pitchFamily="-107" charset="0"/>
                  <a:cs typeface="Arial" pitchFamily="-107" charset="0"/>
                  <a:sym typeface="Arial" pitchFamily="-107" charset="0"/>
                </a:rPr>
                <a:t>Joint Centre</a:t>
              </a:r>
            </a:p>
          </p:txBody>
        </p:sp>
      </p:grpSp>
      <p:pic>
        <p:nvPicPr>
          <p:cNvPr id="11280" name="Picture 16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20800" y="4533900"/>
            <a:ext cx="1785938" cy="50958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1281" name="Picture 17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05500" y="4648200"/>
            <a:ext cx="1928813" cy="43815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1282" name="Picture 18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71613" y="3844925"/>
            <a:ext cx="1343025" cy="33337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1283" name="Picture 19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75338" y="3806825"/>
            <a:ext cx="1981200" cy="40005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1284" name="Rectangle 20"/>
          <p:cNvSpPr>
            <a:spLocks/>
          </p:cNvSpPr>
          <p:nvPr/>
        </p:nvSpPr>
        <p:spPr bwMode="auto">
          <a:xfrm>
            <a:off x="4065588" y="4648200"/>
            <a:ext cx="808037" cy="279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1200">
                <a:solidFill>
                  <a:schemeClr val="tx1"/>
                </a:solidFill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J.-J. Lévy</a:t>
            </a:r>
          </a:p>
        </p:txBody>
      </p:sp>
      <p:grpSp>
        <p:nvGrpSpPr>
          <p:cNvPr id="11287" name="Group 23"/>
          <p:cNvGrpSpPr>
            <a:grpSpLocks/>
          </p:cNvGrpSpPr>
          <p:nvPr/>
        </p:nvGrpSpPr>
        <p:grpSpPr bwMode="auto">
          <a:xfrm>
            <a:off x="1525588" y="5410200"/>
            <a:ext cx="1325562" cy="508000"/>
            <a:chOff x="0" y="0"/>
            <a:chExt cx="834" cy="320"/>
          </a:xfrm>
        </p:grpSpPr>
        <p:sp>
          <p:nvSpPr>
            <p:cNvPr id="11285" name="Rectangle 21"/>
            <p:cNvSpPr>
              <a:spLocks/>
            </p:cNvSpPr>
            <p:nvPr/>
          </p:nvSpPr>
          <p:spPr bwMode="auto">
            <a:xfrm>
              <a:off x="0" y="0"/>
              <a:ext cx="834" cy="17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>
              <a:prstTxWarp prst="textNoShape">
                <a:avLst/>
              </a:prstTxWarp>
              <a:spAutoFit/>
            </a:bodyPr>
            <a:lstStyle/>
            <a:p>
              <a:pPr marL="39688"/>
              <a:r>
                <a:rPr lang="en-US" sz="1200">
                  <a:solidFill>
                    <a:schemeClr val="tx1"/>
                  </a:solidFill>
                  <a:latin typeface="Arial" pitchFamily="-107" charset="0"/>
                  <a:ea typeface="Arial" pitchFamily="-107" charset="0"/>
                  <a:cs typeface="Arial" pitchFamily="-107" charset="0"/>
                  <a:sym typeface="Arial" pitchFamily="-107" charset="0"/>
                </a:rPr>
                <a:t>Nozha Boujemaa</a:t>
              </a:r>
            </a:p>
          </p:txBody>
        </p:sp>
        <p:sp>
          <p:nvSpPr>
            <p:cNvPr id="11286" name="Rectangle 22"/>
            <p:cNvSpPr>
              <a:spLocks/>
            </p:cNvSpPr>
            <p:nvPr/>
          </p:nvSpPr>
          <p:spPr bwMode="auto">
            <a:xfrm>
              <a:off x="49" y="144"/>
              <a:ext cx="781" cy="17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>
              <a:prstTxWarp prst="textNoShape">
                <a:avLst/>
              </a:prstTxWarp>
              <a:spAutoFit/>
            </a:bodyPr>
            <a:lstStyle/>
            <a:p>
              <a:pPr marL="39688"/>
              <a:r>
                <a:rPr lang="en-US" sz="1200">
                  <a:solidFill>
                    <a:schemeClr val="tx1"/>
                  </a:solidFill>
                  <a:latin typeface="Arial" pitchFamily="-107" charset="0"/>
                  <a:ea typeface="Arial" pitchFamily="-107" charset="0"/>
                  <a:cs typeface="Arial" pitchFamily="-107" charset="0"/>
                  <a:sym typeface="Arial" pitchFamily="-107" charset="0"/>
                </a:rPr>
                <a:t>Bruno Sportisse</a:t>
              </a:r>
            </a:p>
          </p:txBody>
        </p:sp>
      </p:grpSp>
      <p:sp>
        <p:nvSpPr>
          <p:cNvPr id="11288" name="Rectangle 24"/>
          <p:cNvSpPr>
            <a:spLocks/>
          </p:cNvSpPr>
          <p:nvPr/>
        </p:nvSpPr>
        <p:spPr bwMode="auto">
          <a:xfrm>
            <a:off x="3995738" y="1816100"/>
            <a:ext cx="1106487" cy="1219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1000">
                <a:solidFill>
                  <a:schemeClr val="tx1"/>
                </a:solidFill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Michel Bidoit</a:t>
            </a:r>
          </a:p>
          <a:p>
            <a:pPr marL="39688"/>
            <a:r>
              <a:rPr lang="en-US" sz="1000">
                <a:solidFill>
                  <a:schemeClr val="tx1"/>
                </a:solidFill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Eric Boustouller</a:t>
            </a:r>
          </a:p>
          <a:p>
            <a:pPr marL="39688"/>
            <a:r>
              <a:rPr lang="en-US" sz="1000">
                <a:solidFill>
                  <a:schemeClr val="tx1"/>
                </a:solidFill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Stephen Emmott</a:t>
            </a:r>
          </a:p>
          <a:p>
            <a:pPr marL="39688"/>
            <a:r>
              <a:rPr lang="en-US" sz="1000">
                <a:solidFill>
                  <a:schemeClr val="tx1"/>
                </a:solidFill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Gérard Giraudon</a:t>
            </a:r>
          </a:p>
          <a:p>
            <a:pPr marL="39688"/>
            <a:r>
              <a:rPr lang="en-US" sz="1000">
                <a:solidFill>
                  <a:schemeClr val="tx1"/>
                </a:solidFill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Gérard Huet</a:t>
            </a:r>
          </a:p>
          <a:p>
            <a:pPr marL="39688"/>
            <a:r>
              <a:rPr lang="en-US" sz="1000">
                <a:solidFill>
                  <a:schemeClr val="tx1"/>
                </a:solidFill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Marc Jalabert</a:t>
            </a:r>
          </a:p>
          <a:p>
            <a:pPr marL="39688"/>
            <a:r>
              <a:rPr lang="en-US" sz="1000">
                <a:solidFill>
                  <a:schemeClr val="tx1"/>
                </a:solidFill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Jean Vuillemin</a:t>
            </a:r>
          </a:p>
          <a:p>
            <a:pPr marL="39688"/>
            <a:r>
              <a:rPr lang="en-US" sz="1000">
                <a:solidFill>
                  <a:schemeClr val="tx1"/>
                </a:solidFill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Ken Wood</a:t>
            </a:r>
          </a:p>
        </p:txBody>
      </p:sp>
      <p:pic>
        <p:nvPicPr>
          <p:cNvPr id="11289" name="Picture 2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6587450" y="36245800"/>
            <a:ext cx="2095500" cy="1466850"/>
          </a:xfrm>
          <a:prstGeom prst="rect">
            <a:avLst/>
          </a:prstGeom>
          <a:noFill/>
          <a:ln w="12700" cap="flat">
            <a:noFill/>
            <a:round/>
            <a:headEnd/>
            <a:tailEnd/>
          </a:ln>
        </p:spPr>
      </p:pic>
      <p:sp>
        <p:nvSpPr>
          <p:cNvPr id="11290" name="Rectangle 26"/>
          <p:cNvSpPr>
            <a:spLocks/>
          </p:cNvSpPr>
          <p:nvPr/>
        </p:nvSpPr>
        <p:spPr bwMode="auto">
          <a:xfrm>
            <a:off x="3884613" y="5257800"/>
            <a:ext cx="1349375" cy="812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1200">
                <a:solidFill>
                  <a:schemeClr val="tx1"/>
                </a:solidFill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Andrew Blake</a:t>
            </a:r>
          </a:p>
          <a:p>
            <a:pPr marL="39688"/>
            <a:r>
              <a:rPr lang="en-US" sz="1200">
                <a:solidFill>
                  <a:schemeClr val="tx1"/>
                </a:solidFill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Fabrizio Gagliardi</a:t>
            </a:r>
          </a:p>
          <a:p>
            <a:pPr marL="39688"/>
            <a:r>
              <a:rPr lang="en-US" sz="1200">
                <a:solidFill>
                  <a:schemeClr val="tx1"/>
                </a:solidFill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Malik Ghallab</a:t>
            </a:r>
          </a:p>
          <a:p>
            <a:pPr marL="39688"/>
            <a:r>
              <a:rPr lang="en-US" sz="1200">
                <a:solidFill>
                  <a:schemeClr val="tx1"/>
                </a:solidFill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Claude Puech</a:t>
            </a:r>
          </a:p>
        </p:txBody>
      </p:sp>
      <p:grpSp>
        <p:nvGrpSpPr>
          <p:cNvPr id="11293" name="Group 29"/>
          <p:cNvGrpSpPr>
            <a:grpSpLocks/>
          </p:cNvGrpSpPr>
          <p:nvPr/>
        </p:nvGrpSpPr>
        <p:grpSpPr bwMode="auto">
          <a:xfrm>
            <a:off x="6140450" y="5334000"/>
            <a:ext cx="1570038" cy="469900"/>
            <a:chOff x="0" y="0"/>
            <a:chExt cx="988" cy="296"/>
          </a:xfrm>
        </p:grpSpPr>
        <p:sp>
          <p:nvSpPr>
            <p:cNvPr id="11291" name="Rectangle 27"/>
            <p:cNvSpPr>
              <a:spLocks/>
            </p:cNvSpPr>
            <p:nvPr/>
          </p:nvSpPr>
          <p:spPr bwMode="auto">
            <a:xfrm>
              <a:off x="0" y="0"/>
              <a:ext cx="988" cy="17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>
              <a:prstTxWarp prst="textNoShape">
                <a:avLst/>
              </a:prstTxWarp>
              <a:spAutoFit/>
            </a:bodyPr>
            <a:lstStyle/>
            <a:p>
              <a:pPr marL="39688"/>
              <a:r>
                <a:rPr lang="en-US" sz="1200">
                  <a:solidFill>
                    <a:schemeClr val="tx1"/>
                  </a:solidFill>
                  <a:latin typeface="Arial" pitchFamily="-107" charset="0"/>
                  <a:ea typeface="Arial" pitchFamily="-107" charset="0"/>
                  <a:cs typeface="Arial" pitchFamily="-107" charset="0"/>
                  <a:sym typeface="Arial" pitchFamily="-107" charset="0"/>
                </a:rPr>
                <a:t>Bernard Ourghanlian</a:t>
              </a:r>
            </a:p>
          </p:txBody>
        </p:sp>
        <p:sp>
          <p:nvSpPr>
            <p:cNvPr id="11292" name="Rectangle 28"/>
            <p:cNvSpPr>
              <a:spLocks/>
            </p:cNvSpPr>
            <p:nvPr/>
          </p:nvSpPr>
          <p:spPr bwMode="auto">
            <a:xfrm>
              <a:off x="97" y="120"/>
              <a:ext cx="743" cy="17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>
              <a:prstTxWarp prst="textNoShape">
                <a:avLst/>
              </a:prstTxWarp>
              <a:spAutoFit/>
            </a:bodyPr>
            <a:lstStyle/>
            <a:p>
              <a:pPr marL="39688"/>
              <a:r>
                <a:rPr lang="en-US" sz="1200">
                  <a:solidFill>
                    <a:schemeClr val="tx1"/>
                  </a:solidFill>
                  <a:latin typeface="Arial" pitchFamily="-107" charset="0"/>
                  <a:ea typeface="Arial" pitchFamily="-107" charset="0"/>
                  <a:cs typeface="Arial" pitchFamily="-107" charset="0"/>
                  <a:sym typeface="Arial" pitchFamily="-107" charset="0"/>
                </a:rPr>
                <a:t>Thomas Serval</a:t>
              </a:r>
            </a:p>
          </p:txBody>
        </p:sp>
      </p:grp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5813" y="274638"/>
            <a:ext cx="7900987" cy="1325562"/>
          </a:xfrm>
          <a:noFill/>
          <a:ln w="12700">
            <a:miter lim="800000"/>
            <a:headEnd/>
            <a:tailEnd/>
          </a:ln>
        </p:spPr>
        <p:txBody>
          <a:bodyPr wrap="square" lIns="91440" tIns="45720" rIns="40639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200">
                <a:solidFill>
                  <a:srgbClr val="2D2D8A"/>
                </a:solidFill>
                <a:latin typeface="Arial Black" pitchFamily="-107" charset="0"/>
                <a:ea typeface="Arial Black" pitchFamily="-107" charset="0"/>
                <a:cs typeface="Arial Black" pitchFamily="-107" charset="0"/>
                <a:sym typeface="Arial Black" pitchFamily="-107" charset="0"/>
              </a:rPr>
              <a:t>Politics</a:t>
            </a:r>
            <a:endParaRPr lang="en-US" sz="3200">
              <a:solidFill>
                <a:srgbClr val="2D2D8A"/>
              </a:solidFill>
              <a:latin typeface="Arial Black" pitchFamily="-107" charset="0"/>
              <a:ea typeface="ヒラギノ角ゴ ProN W6" pitchFamily="-107" charset="-128"/>
              <a:cs typeface="ヒラギノ角ゴ ProN W6" pitchFamily="-107" charset="-128"/>
              <a:sym typeface="Arial Black" pitchFamily="-107" charset="0"/>
            </a:endParaRPr>
          </a:p>
        </p:txBody>
      </p:sp>
      <p:pic>
        <p:nvPicPr>
          <p:cNvPr id="12290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00" y="5181600"/>
            <a:ext cx="2514600" cy="10668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76900" y="5105400"/>
            <a:ext cx="2514600" cy="10668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67100" y="1192213"/>
            <a:ext cx="2260600" cy="23495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3050" y="1739900"/>
            <a:ext cx="1193800" cy="1790700"/>
          </a:xfrm>
          <a:prstGeom prst="rect">
            <a:avLst/>
          </a:prstGeom>
          <a:noFill/>
          <a:ln w="25400" cap="flat">
            <a:solidFill>
              <a:srgbClr val="4F81BD"/>
            </a:solidFill>
            <a:prstDash val="solid"/>
            <a:miter lim="800000"/>
            <a:headEnd/>
            <a:tailEnd/>
          </a:ln>
        </p:spPr>
      </p:pic>
      <p:pic>
        <p:nvPicPr>
          <p:cNvPr id="12294" name="Picture 6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30913" y="1714500"/>
            <a:ext cx="1524000" cy="1841500"/>
          </a:xfrm>
          <a:prstGeom prst="rect">
            <a:avLst/>
          </a:prstGeom>
          <a:noFill/>
          <a:ln w="25400" cap="flat">
            <a:solidFill>
              <a:srgbClr val="4F81BD"/>
            </a:solidFill>
            <a:prstDash val="solid"/>
            <a:miter lim="800000"/>
            <a:headEnd/>
            <a:tailEnd/>
          </a:ln>
        </p:spPr>
      </p:pic>
      <p:grpSp>
        <p:nvGrpSpPr>
          <p:cNvPr id="12297" name="Group 9"/>
          <p:cNvGrpSpPr>
            <a:grpSpLocks/>
          </p:cNvGrpSpPr>
          <p:nvPr/>
        </p:nvGrpSpPr>
        <p:grpSpPr bwMode="auto">
          <a:xfrm>
            <a:off x="1400175" y="1071563"/>
            <a:ext cx="1643063" cy="571500"/>
            <a:chOff x="0" y="0"/>
            <a:chExt cx="1035" cy="360"/>
          </a:xfrm>
        </p:grpSpPr>
        <p:sp>
          <p:nvSpPr>
            <p:cNvPr id="12295" name="Oval 7"/>
            <p:cNvSpPr>
              <a:spLocks/>
            </p:cNvSpPr>
            <p:nvPr/>
          </p:nvSpPr>
          <p:spPr bwMode="auto">
            <a:xfrm>
              <a:off x="0" y="0"/>
              <a:ext cx="1035" cy="360"/>
            </a:xfrm>
            <a:prstGeom prst="ellipse">
              <a:avLst/>
            </a:prstGeom>
            <a:solidFill>
              <a:srgbClr val="C6D9F1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6" name="Rectangle 8"/>
            <p:cNvSpPr>
              <a:spLocks/>
            </p:cNvSpPr>
            <p:nvPr/>
          </p:nvSpPr>
          <p:spPr bwMode="auto">
            <a:xfrm>
              <a:off x="153" y="52"/>
              <a:ext cx="728" cy="264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78049" bIns="38100">
              <a:prstTxWarp prst="textNoShape">
                <a:avLst/>
              </a:prstTxWarp>
            </a:bodyPr>
            <a:lstStyle/>
            <a:p>
              <a:pPr marL="1588"/>
              <a:r>
                <a:rPr lang="en-US">
                  <a:solidFill>
                    <a:schemeClr val="tx1"/>
                  </a:solidFill>
                  <a:latin typeface="Arial" pitchFamily="-107" charset="0"/>
                  <a:ea typeface="Arial" pitchFamily="-107" charset="0"/>
                  <a:cs typeface="Arial" pitchFamily="-107" charset="0"/>
                  <a:sym typeface="Arial" pitchFamily="-107" charset="0"/>
                </a:rPr>
                <a:t>INRIA</a:t>
              </a:r>
            </a:p>
          </p:txBody>
        </p:sp>
      </p:grpSp>
      <p:grpSp>
        <p:nvGrpSpPr>
          <p:cNvPr id="12300" name="Group 12"/>
          <p:cNvGrpSpPr>
            <a:grpSpLocks/>
          </p:cNvGrpSpPr>
          <p:nvPr/>
        </p:nvGrpSpPr>
        <p:grpSpPr bwMode="auto">
          <a:xfrm>
            <a:off x="5400675" y="1071563"/>
            <a:ext cx="2786063" cy="571500"/>
            <a:chOff x="0" y="0"/>
            <a:chExt cx="1755" cy="360"/>
          </a:xfrm>
        </p:grpSpPr>
        <p:sp>
          <p:nvSpPr>
            <p:cNvPr id="12298" name="Oval 10"/>
            <p:cNvSpPr>
              <a:spLocks/>
            </p:cNvSpPr>
            <p:nvPr/>
          </p:nvSpPr>
          <p:spPr bwMode="auto">
            <a:xfrm>
              <a:off x="0" y="0"/>
              <a:ext cx="1755" cy="360"/>
            </a:xfrm>
            <a:prstGeom prst="ellipse">
              <a:avLst/>
            </a:prstGeom>
            <a:solidFill>
              <a:srgbClr val="C6D9F1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9" name="Rectangle 11"/>
            <p:cNvSpPr>
              <a:spLocks/>
            </p:cNvSpPr>
            <p:nvPr/>
          </p:nvSpPr>
          <p:spPr bwMode="auto">
            <a:xfrm>
              <a:off x="257" y="52"/>
              <a:ext cx="1240" cy="208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78049" bIns="38100">
              <a:prstTxWarp prst="textNoShape">
                <a:avLst/>
              </a:prstTxWarp>
            </a:bodyPr>
            <a:lstStyle/>
            <a:p>
              <a:pPr marL="1588"/>
              <a:r>
                <a:rPr lang="en-US" sz="1800">
                  <a:solidFill>
                    <a:schemeClr val="tx1"/>
                  </a:solidFill>
                  <a:latin typeface="Arial" pitchFamily="-107" charset="0"/>
                  <a:ea typeface="Arial" pitchFamily="-107" charset="0"/>
                  <a:cs typeface="Arial" pitchFamily="-107" charset="0"/>
                  <a:sym typeface="Arial" pitchFamily="-107" charset="0"/>
                </a:rPr>
                <a:t>MSR  Cambridge</a:t>
              </a:r>
            </a:p>
          </p:txBody>
        </p:sp>
      </p:grpSp>
      <p:grpSp>
        <p:nvGrpSpPr>
          <p:cNvPr id="12303" name="Group 15"/>
          <p:cNvGrpSpPr>
            <a:grpSpLocks/>
          </p:cNvGrpSpPr>
          <p:nvPr/>
        </p:nvGrpSpPr>
        <p:grpSpPr bwMode="auto">
          <a:xfrm>
            <a:off x="3613150" y="3581400"/>
            <a:ext cx="1714500" cy="857250"/>
            <a:chOff x="0" y="0"/>
            <a:chExt cx="1080" cy="540"/>
          </a:xfrm>
        </p:grpSpPr>
        <p:sp>
          <p:nvSpPr>
            <p:cNvPr id="12301" name="Oval 13"/>
            <p:cNvSpPr>
              <a:spLocks/>
            </p:cNvSpPr>
            <p:nvPr/>
          </p:nvSpPr>
          <p:spPr bwMode="auto">
            <a:xfrm>
              <a:off x="0" y="0"/>
              <a:ext cx="1080" cy="540"/>
            </a:xfrm>
            <a:prstGeom prst="ellipse">
              <a:avLst/>
            </a:prstGeom>
            <a:solidFill>
              <a:srgbClr val="C6D9F1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2" name="Rectangle 14"/>
            <p:cNvSpPr>
              <a:spLocks/>
            </p:cNvSpPr>
            <p:nvPr/>
          </p:nvSpPr>
          <p:spPr bwMode="auto">
            <a:xfrm>
              <a:off x="160" y="79"/>
              <a:ext cx="760" cy="37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78049" bIns="38100">
              <a:prstTxWarp prst="textNoShape">
                <a:avLst/>
              </a:prstTxWarp>
            </a:bodyPr>
            <a:lstStyle/>
            <a:p>
              <a:pPr marL="1588"/>
              <a:r>
                <a:rPr lang="en-US" sz="1800">
                  <a:solidFill>
                    <a:schemeClr val="tx1"/>
                  </a:solidFill>
                  <a:latin typeface="Arial" pitchFamily="-107" charset="0"/>
                  <a:ea typeface="Arial" pitchFamily="-107" charset="0"/>
                  <a:cs typeface="Arial" pitchFamily="-107" charset="0"/>
                  <a:sym typeface="Arial" pitchFamily="-107" charset="0"/>
                </a:rPr>
                <a:t>Joint Centre</a:t>
              </a:r>
            </a:p>
          </p:txBody>
        </p:sp>
      </p:grpSp>
      <p:pic>
        <p:nvPicPr>
          <p:cNvPr id="12304" name="Picture 16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20800" y="4533900"/>
            <a:ext cx="1785938" cy="50958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2305" name="Picture 17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71613" y="3844925"/>
            <a:ext cx="1343025" cy="33337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2306" name="Picture 18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75338" y="3806825"/>
            <a:ext cx="1981200" cy="40005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2307" name="Rectangle 19"/>
          <p:cNvSpPr>
            <a:spLocks/>
          </p:cNvSpPr>
          <p:nvPr/>
        </p:nvSpPr>
        <p:spPr bwMode="auto">
          <a:xfrm>
            <a:off x="4065588" y="4648200"/>
            <a:ext cx="808037" cy="279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1200">
                <a:solidFill>
                  <a:schemeClr val="tx1"/>
                </a:solidFill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J.-J. Lévy</a:t>
            </a:r>
          </a:p>
        </p:txBody>
      </p:sp>
      <p:grpSp>
        <p:nvGrpSpPr>
          <p:cNvPr id="12310" name="Group 22"/>
          <p:cNvGrpSpPr>
            <a:grpSpLocks/>
          </p:cNvGrpSpPr>
          <p:nvPr/>
        </p:nvGrpSpPr>
        <p:grpSpPr bwMode="auto">
          <a:xfrm>
            <a:off x="1525588" y="5410200"/>
            <a:ext cx="1325562" cy="508000"/>
            <a:chOff x="0" y="0"/>
            <a:chExt cx="834" cy="320"/>
          </a:xfrm>
        </p:grpSpPr>
        <p:sp>
          <p:nvSpPr>
            <p:cNvPr id="12308" name="Rectangle 20"/>
            <p:cNvSpPr>
              <a:spLocks/>
            </p:cNvSpPr>
            <p:nvPr/>
          </p:nvSpPr>
          <p:spPr bwMode="auto">
            <a:xfrm>
              <a:off x="0" y="0"/>
              <a:ext cx="834" cy="17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>
              <a:prstTxWarp prst="textNoShape">
                <a:avLst/>
              </a:prstTxWarp>
              <a:spAutoFit/>
            </a:bodyPr>
            <a:lstStyle/>
            <a:p>
              <a:pPr marL="39688"/>
              <a:r>
                <a:rPr lang="en-US" sz="1200">
                  <a:solidFill>
                    <a:schemeClr val="tx1"/>
                  </a:solidFill>
                  <a:latin typeface="Arial" pitchFamily="-107" charset="0"/>
                  <a:ea typeface="Arial" pitchFamily="-107" charset="0"/>
                  <a:cs typeface="Arial" pitchFamily="-107" charset="0"/>
                  <a:sym typeface="Arial" pitchFamily="-107" charset="0"/>
                </a:rPr>
                <a:t>Nozha Boujemaa</a:t>
              </a:r>
            </a:p>
          </p:txBody>
        </p:sp>
        <p:sp>
          <p:nvSpPr>
            <p:cNvPr id="12309" name="Rectangle 21"/>
            <p:cNvSpPr>
              <a:spLocks/>
            </p:cNvSpPr>
            <p:nvPr/>
          </p:nvSpPr>
          <p:spPr bwMode="auto">
            <a:xfrm>
              <a:off x="49" y="144"/>
              <a:ext cx="781" cy="17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>
              <a:prstTxWarp prst="textNoShape">
                <a:avLst/>
              </a:prstTxWarp>
              <a:spAutoFit/>
            </a:bodyPr>
            <a:lstStyle/>
            <a:p>
              <a:pPr marL="39688"/>
              <a:r>
                <a:rPr lang="en-US" sz="1200">
                  <a:solidFill>
                    <a:schemeClr val="tx1"/>
                  </a:solidFill>
                  <a:latin typeface="Arial" pitchFamily="-107" charset="0"/>
                  <a:ea typeface="Arial" pitchFamily="-107" charset="0"/>
                  <a:cs typeface="Arial" pitchFamily="-107" charset="0"/>
                  <a:sym typeface="Arial" pitchFamily="-107" charset="0"/>
                </a:rPr>
                <a:t>Bruno Sportisse</a:t>
              </a:r>
            </a:p>
          </p:txBody>
        </p:sp>
      </p:grpSp>
      <p:sp>
        <p:nvSpPr>
          <p:cNvPr id="12311" name="Rectangle 23"/>
          <p:cNvSpPr>
            <a:spLocks/>
          </p:cNvSpPr>
          <p:nvPr/>
        </p:nvSpPr>
        <p:spPr bwMode="auto">
          <a:xfrm>
            <a:off x="3995738" y="1562100"/>
            <a:ext cx="1106487" cy="1498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1000">
                <a:solidFill>
                  <a:schemeClr val="tx1"/>
                </a:solidFill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Michel Bidoit</a:t>
            </a:r>
          </a:p>
          <a:p>
            <a:pPr marL="39688"/>
            <a:r>
              <a:rPr lang="en-US" sz="1000">
                <a:solidFill>
                  <a:schemeClr val="tx1"/>
                </a:solidFill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Eric Boustouller</a:t>
            </a:r>
          </a:p>
          <a:p>
            <a:pPr marL="39688"/>
            <a:r>
              <a:rPr lang="en-US" sz="1000">
                <a:solidFill>
                  <a:schemeClr val="tx1"/>
                </a:solidFill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Stephen Emmott</a:t>
            </a:r>
          </a:p>
          <a:p>
            <a:pPr marL="39688"/>
            <a:r>
              <a:rPr lang="en-US" sz="1000">
                <a:solidFill>
                  <a:schemeClr val="tx1"/>
                </a:solidFill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Malik Ghallab</a:t>
            </a:r>
          </a:p>
          <a:p>
            <a:pPr marL="39688"/>
            <a:r>
              <a:rPr lang="en-US" sz="1000">
                <a:solidFill>
                  <a:schemeClr val="tx1"/>
                </a:solidFill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Gérard Giraudon</a:t>
            </a:r>
          </a:p>
          <a:p>
            <a:pPr marL="39688"/>
            <a:r>
              <a:rPr lang="en-US" sz="1000">
                <a:solidFill>
                  <a:schemeClr val="tx1"/>
                </a:solidFill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Gérard Huet</a:t>
            </a:r>
          </a:p>
          <a:p>
            <a:pPr marL="39688"/>
            <a:r>
              <a:rPr lang="en-US" sz="1000">
                <a:solidFill>
                  <a:schemeClr val="tx1"/>
                </a:solidFill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Marc Jalabert</a:t>
            </a:r>
          </a:p>
          <a:p>
            <a:pPr marL="39688"/>
            <a:r>
              <a:rPr lang="en-US" sz="1000">
                <a:solidFill>
                  <a:schemeClr val="tx1"/>
                </a:solidFill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Thomas Serval</a:t>
            </a:r>
          </a:p>
          <a:p>
            <a:pPr marL="39688"/>
            <a:r>
              <a:rPr lang="en-US" sz="1000">
                <a:solidFill>
                  <a:schemeClr val="tx1"/>
                </a:solidFill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Jean Vuillemin</a:t>
            </a:r>
          </a:p>
          <a:p>
            <a:pPr marL="39688"/>
            <a:r>
              <a:rPr lang="en-US" sz="1000">
                <a:solidFill>
                  <a:schemeClr val="tx1"/>
                </a:solidFill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Ken Wood</a:t>
            </a:r>
          </a:p>
        </p:txBody>
      </p:sp>
      <p:pic>
        <p:nvPicPr>
          <p:cNvPr id="12312" name="Picture 2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587450" y="36245800"/>
            <a:ext cx="2095500" cy="1466850"/>
          </a:xfrm>
          <a:prstGeom prst="rect">
            <a:avLst/>
          </a:prstGeom>
          <a:noFill/>
          <a:ln w="12700" cap="flat">
            <a:noFill/>
            <a:round/>
            <a:headEnd/>
            <a:tailEnd/>
          </a:ln>
        </p:spPr>
      </p:pic>
      <p:sp>
        <p:nvSpPr>
          <p:cNvPr id="12313" name="Rectangle 25"/>
          <p:cNvSpPr>
            <a:spLocks/>
          </p:cNvSpPr>
          <p:nvPr/>
        </p:nvSpPr>
        <p:spPr bwMode="auto">
          <a:xfrm>
            <a:off x="3884613" y="5257800"/>
            <a:ext cx="1349375" cy="812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1200">
                <a:solidFill>
                  <a:schemeClr val="tx1"/>
                </a:solidFill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Andrew Blake</a:t>
            </a:r>
          </a:p>
          <a:p>
            <a:pPr marL="39688"/>
            <a:r>
              <a:rPr lang="en-US" sz="1200">
                <a:solidFill>
                  <a:schemeClr val="tx1"/>
                </a:solidFill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Fabrizio Gagliardi</a:t>
            </a:r>
          </a:p>
          <a:p>
            <a:pPr marL="39688"/>
            <a:r>
              <a:rPr lang="en-US" sz="1200">
                <a:solidFill>
                  <a:schemeClr val="tx1"/>
                </a:solidFill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Claude Kirchner</a:t>
            </a:r>
          </a:p>
          <a:p>
            <a:pPr marL="39688"/>
            <a:r>
              <a:rPr lang="en-US" sz="1200">
                <a:solidFill>
                  <a:schemeClr val="tx1"/>
                </a:solidFill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Pascal Guitton</a:t>
            </a:r>
          </a:p>
        </p:txBody>
      </p:sp>
      <p:grpSp>
        <p:nvGrpSpPr>
          <p:cNvPr id="12316" name="Group 28"/>
          <p:cNvGrpSpPr>
            <a:grpSpLocks/>
          </p:cNvGrpSpPr>
          <p:nvPr/>
        </p:nvGrpSpPr>
        <p:grpSpPr bwMode="auto">
          <a:xfrm>
            <a:off x="6140450" y="5346700"/>
            <a:ext cx="1570038" cy="469900"/>
            <a:chOff x="0" y="0"/>
            <a:chExt cx="988" cy="296"/>
          </a:xfrm>
        </p:grpSpPr>
        <p:sp>
          <p:nvSpPr>
            <p:cNvPr id="12314" name="Rectangle 26"/>
            <p:cNvSpPr>
              <a:spLocks/>
            </p:cNvSpPr>
            <p:nvPr/>
          </p:nvSpPr>
          <p:spPr bwMode="auto">
            <a:xfrm>
              <a:off x="0" y="0"/>
              <a:ext cx="988" cy="17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>
              <a:prstTxWarp prst="textNoShape">
                <a:avLst/>
              </a:prstTxWarp>
              <a:spAutoFit/>
            </a:bodyPr>
            <a:lstStyle/>
            <a:p>
              <a:pPr marL="39688"/>
              <a:r>
                <a:rPr lang="en-US" sz="1200">
                  <a:solidFill>
                    <a:schemeClr val="tx1"/>
                  </a:solidFill>
                  <a:latin typeface="Arial" pitchFamily="-107" charset="0"/>
                  <a:ea typeface="Arial" pitchFamily="-107" charset="0"/>
                  <a:cs typeface="Arial" pitchFamily="-107" charset="0"/>
                  <a:sym typeface="Arial" pitchFamily="-107" charset="0"/>
                </a:rPr>
                <a:t>Bernard Ourghanlian</a:t>
              </a:r>
            </a:p>
          </p:txBody>
        </p:sp>
        <p:sp>
          <p:nvSpPr>
            <p:cNvPr id="12315" name="Rectangle 27"/>
            <p:cNvSpPr>
              <a:spLocks/>
            </p:cNvSpPr>
            <p:nvPr/>
          </p:nvSpPr>
          <p:spPr bwMode="auto">
            <a:xfrm>
              <a:off x="188" y="120"/>
              <a:ext cx="562" cy="17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>
              <a:prstTxWarp prst="textNoShape">
                <a:avLst/>
              </a:prstTxWarp>
              <a:spAutoFit/>
            </a:bodyPr>
            <a:lstStyle/>
            <a:p>
              <a:pPr marL="39688"/>
              <a:r>
                <a:rPr lang="en-US" sz="1200">
                  <a:solidFill>
                    <a:schemeClr val="tx1"/>
                  </a:solidFill>
                  <a:latin typeface="Arial" pitchFamily="-107" charset="0"/>
                  <a:ea typeface="Arial" pitchFamily="-107" charset="0"/>
                  <a:cs typeface="Arial" pitchFamily="-107" charset="0"/>
                  <a:sym typeface="Arial" pitchFamily="-107" charset="0"/>
                </a:rPr>
                <a:t>Jean Ferré</a:t>
              </a:r>
            </a:p>
          </p:txBody>
        </p:sp>
      </p:grpSp>
      <p:sp>
        <p:nvSpPr>
          <p:cNvPr id="12317" name="Rectangle 29"/>
          <p:cNvSpPr>
            <a:spLocks/>
          </p:cNvSpPr>
          <p:nvPr/>
        </p:nvSpPr>
        <p:spPr bwMode="auto">
          <a:xfrm>
            <a:off x="6073775" y="4572000"/>
            <a:ext cx="1566863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Andrew Blake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5813" y="274638"/>
            <a:ext cx="7900987" cy="1325562"/>
          </a:xfrm>
          <a:noFill/>
          <a:ln w="12700">
            <a:miter lim="800000"/>
            <a:headEnd/>
            <a:tailEnd/>
          </a:ln>
        </p:spPr>
        <p:txBody>
          <a:bodyPr wrap="square" lIns="91440" tIns="45720" rIns="40639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200">
                <a:solidFill>
                  <a:srgbClr val="2D2D8A"/>
                </a:solidFill>
                <a:latin typeface="Arial Black" pitchFamily="-107" charset="0"/>
                <a:ea typeface="Arial Black" pitchFamily="-107" charset="0"/>
                <a:cs typeface="Arial Black" pitchFamily="-107" charset="0"/>
                <a:sym typeface="Arial Black" pitchFamily="-107" charset="0"/>
              </a:rPr>
              <a:t>Politics</a:t>
            </a:r>
            <a:endParaRPr lang="en-US" sz="3200">
              <a:solidFill>
                <a:srgbClr val="2D2D8A"/>
              </a:solidFill>
              <a:latin typeface="Arial Black" pitchFamily="-107" charset="0"/>
              <a:ea typeface="ヒラギノ角ゴ ProN W6" pitchFamily="-107" charset="-128"/>
              <a:cs typeface="ヒラギノ角ゴ ProN W6" pitchFamily="-107" charset="-128"/>
              <a:sym typeface="Arial Black" pitchFamily="-107" charset="0"/>
            </a:endParaRPr>
          </a:p>
        </p:txBody>
      </p:sp>
      <p:pic>
        <p:nvPicPr>
          <p:cNvPr id="13314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00" y="5181600"/>
            <a:ext cx="2514600" cy="10668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76900" y="5105400"/>
            <a:ext cx="2514600" cy="10668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938213"/>
            <a:ext cx="2387600" cy="27813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3050" y="1739900"/>
            <a:ext cx="1193800" cy="1790700"/>
          </a:xfrm>
          <a:prstGeom prst="rect">
            <a:avLst/>
          </a:prstGeom>
          <a:noFill/>
          <a:ln w="25400" cap="flat">
            <a:solidFill>
              <a:srgbClr val="4F81BD"/>
            </a:solidFill>
            <a:prstDash val="solid"/>
            <a:miter lim="800000"/>
            <a:headEnd/>
            <a:tailEnd/>
          </a:ln>
        </p:spPr>
      </p:pic>
      <p:pic>
        <p:nvPicPr>
          <p:cNvPr id="13318" name="Picture 6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30913" y="1714500"/>
            <a:ext cx="1524000" cy="1841500"/>
          </a:xfrm>
          <a:prstGeom prst="rect">
            <a:avLst/>
          </a:prstGeom>
          <a:noFill/>
          <a:ln w="25400" cap="flat">
            <a:solidFill>
              <a:srgbClr val="4F81BD"/>
            </a:solidFill>
            <a:prstDash val="solid"/>
            <a:miter lim="800000"/>
            <a:headEnd/>
            <a:tailEnd/>
          </a:ln>
        </p:spPr>
      </p:pic>
      <p:grpSp>
        <p:nvGrpSpPr>
          <p:cNvPr id="13321" name="Group 9"/>
          <p:cNvGrpSpPr>
            <a:grpSpLocks/>
          </p:cNvGrpSpPr>
          <p:nvPr/>
        </p:nvGrpSpPr>
        <p:grpSpPr bwMode="auto">
          <a:xfrm>
            <a:off x="1400175" y="1071563"/>
            <a:ext cx="1643063" cy="571500"/>
            <a:chOff x="0" y="0"/>
            <a:chExt cx="1035" cy="360"/>
          </a:xfrm>
        </p:grpSpPr>
        <p:sp>
          <p:nvSpPr>
            <p:cNvPr id="13319" name="Oval 7"/>
            <p:cNvSpPr>
              <a:spLocks/>
            </p:cNvSpPr>
            <p:nvPr/>
          </p:nvSpPr>
          <p:spPr bwMode="auto">
            <a:xfrm>
              <a:off x="0" y="0"/>
              <a:ext cx="1035" cy="360"/>
            </a:xfrm>
            <a:prstGeom prst="ellipse">
              <a:avLst/>
            </a:prstGeom>
            <a:solidFill>
              <a:srgbClr val="C6D9F1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20" name="Rectangle 8"/>
            <p:cNvSpPr>
              <a:spLocks/>
            </p:cNvSpPr>
            <p:nvPr/>
          </p:nvSpPr>
          <p:spPr bwMode="auto">
            <a:xfrm>
              <a:off x="153" y="52"/>
              <a:ext cx="728" cy="264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78049" bIns="38100">
              <a:prstTxWarp prst="textNoShape">
                <a:avLst/>
              </a:prstTxWarp>
            </a:bodyPr>
            <a:lstStyle/>
            <a:p>
              <a:pPr marL="1588"/>
              <a:r>
                <a:rPr lang="en-US">
                  <a:solidFill>
                    <a:schemeClr val="tx1"/>
                  </a:solidFill>
                  <a:latin typeface="Arial" pitchFamily="-107" charset="0"/>
                  <a:ea typeface="Arial" pitchFamily="-107" charset="0"/>
                  <a:cs typeface="Arial" pitchFamily="-107" charset="0"/>
                  <a:sym typeface="Arial" pitchFamily="-107" charset="0"/>
                </a:rPr>
                <a:t>INRIA</a:t>
              </a:r>
            </a:p>
          </p:txBody>
        </p:sp>
      </p:grpSp>
      <p:grpSp>
        <p:nvGrpSpPr>
          <p:cNvPr id="13324" name="Group 12"/>
          <p:cNvGrpSpPr>
            <a:grpSpLocks/>
          </p:cNvGrpSpPr>
          <p:nvPr/>
        </p:nvGrpSpPr>
        <p:grpSpPr bwMode="auto">
          <a:xfrm>
            <a:off x="5400675" y="1071563"/>
            <a:ext cx="2786063" cy="571500"/>
            <a:chOff x="0" y="0"/>
            <a:chExt cx="1755" cy="360"/>
          </a:xfrm>
        </p:grpSpPr>
        <p:sp>
          <p:nvSpPr>
            <p:cNvPr id="13322" name="Oval 10"/>
            <p:cNvSpPr>
              <a:spLocks/>
            </p:cNvSpPr>
            <p:nvPr/>
          </p:nvSpPr>
          <p:spPr bwMode="auto">
            <a:xfrm>
              <a:off x="0" y="0"/>
              <a:ext cx="1755" cy="360"/>
            </a:xfrm>
            <a:prstGeom prst="ellipse">
              <a:avLst/>
            </a:prstGeom>
            <a:solidFill>
              <a:srgbClr val="C6D9F1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23" name="Rectangle 11"/>
            <p:cNvSpPr>
              <a:spLocks/>
            </p:cNvSpPr>
            <p:nvPr/>
          </p:nvSpPr>
          <p:spPr bwMode="auto">
            <a:xfrm>
              <a:off x="257" y="52"/>
              <a:ext cx="1240" cy="208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78049" bIns="38100">
              <a:prstTxWarp prst="textNoShape">
                <a:avLst/>
              </a:prstTxWarp>
            </a:bodyPr>
            <a:lstStyle/>
            <a:p>
              <a:pPr marL="1588"/>
              <a:r>
                <a:rPr lang="en-US" sz="1800">
                  <a:solidFill>
                    <a:schemeClr val="tx1"/>
                  </a:solidFill>
                  <a:latin typeface="Arial" pitchFamily="-107" charset="0"/>
                  <a:ea typeface="Arial" pitchFamily="-107" charset="0"/>
                  <a:cs typeface="Arial" pitchFamily="-107" charset="0"/>
                  <a:sym typeface="Arial" pitchFamily="-107" charset="0"/>
                </a:rPr>
                <a:t>MSR  Cambridge</a:t>
              </a:r>
            </a:p>
          </p:txBody>
        </p:sp>
      </p:grpSp>
      <p:grpSp>
        <p:nvGrpSpPr>
          <p:cNvPr id="13327" name="Group 15"/>
          <p:cNvGrpSpPr>
            <a:grpSpLocks/>
          </p:cNvGrpSpPr>
          <p:nvPr/>
        </p:nvGrpSpPr>
        <p:grpSpPr bwMode="auto">
          <a:xfrm>
            <a:off x="3613150" y="3581400"/>
            <a:ext cx="1714500" cy="857250"/>
            <a:chOff x="0" y="0"/>
            <a:chExt cx="1080" cy="540"/>
          </a:xfrm>
        </p:grpSpPr>
        <p:sp>
          <p:nvSpPr>
            <p:cNvPr id="13325" name="Oval 13"/>
            <p:cNvSpPr>
              <a:spLocks/>
            </p:cNvSpPr>
            <p:nvPr/>
          </p:nvSpPr>
          <p:spPr bwMode="auto">
            <a:xfrm>
              <a:off x="0" y="0"/>
              <a:ext cx="1080" cy="540"/>
            </a:xfrm>
            <a:prstGeom prst="ellipse">
              <a:avLst/>
            </a:prstGeom>
            <a:solidFill>
              <a:srgbClr val="C6D9F1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26" name="Rectangle 14"/>
            <p:cNvSpPr>
              <a:spLocks/>
            </p:cNvSpPr>
            <p:nvPr/>
          </p:nvSpPr>
          <p:spPr bwMode="auto">
            <a:xfrm>
              <a:off x="160" y="79"/>
              <a:ext cx="760" cy="37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78049" bIns="38100">
              <a:prstTxWarp prst="textNoShape">
                <a:avLst/>
              </a:prstTxWarp>
            </a:bodyPr>
            <a:lstStyle/>
            <a:p>
              <a:pPr marL="1588"/>
              <a:r>
                <a:rPr lang="en-US" sz="1800">
                  <a:solidFill>
                    <a:schemeClr val="tx1"/>
                  </a:solidFill>
                  <a:latin typeface="Arial" pitchFamily="-107" charset="0"/>
                  <a:ea typeface="Arial" pitchFamily="-107" charset="0"/>
                  <a:cs typeface="Arial" pitchFamily="-107" charset="0"/>
                  <a:sym typeface="Arial" pitchFamily="-107" charset="0"/>
                </a:rPr>
                <a:t>Joint Centre</a:t>
              </a:r>
            </a:p>
          </p:txBody>
        </p:sp>
      </p:grpSp>
      <p:pic>
        <p:nvPicPr>
          <p:cNvPr id="13328" name="Picture 16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20800" y="4533900"/>
            <a:ext cx="1785938" cy="50958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3329" name="Picture 17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71613" y="3844925"/>
            <a:ext cx="1343025" cy="33337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3330" name="Picture 18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75338" y="3806825"/>
            <a:ext cx="1981200" cy="40005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3331" name="Rectangle 19"/>
          <p:cNvSpPr>
            <a:spLocks/>
          </p:cNvSpPr>
          <p:nvPr/>
        </p:nvSpPr>
        <p:spPr bwMode="auto">
          <a:xfrm>
            <a:off x="3768725" y="4648200"/>
            <a:ext cx="1401763" cy="279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1200">
                <a:solidFill>
                  <a:schemeClr val="tx1"/>
                </a:solidFill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Laurent Massoulié</a:t>
            </a:r>
          </a:p>
        </p:txBody>
      </p:sp>
      <p:sp>
        <p:nvSpPr>
          <p:cNvPr id="13332" name="Rectangle 20"/>
          <p:cNvSpPr>
            <a:spLocks/>
          </p:cNvSpPr>
          <p:nvPr/>
        </p:nvSpPr>
        <p:spPr bwMode="auto">
          <a:xfrm>
            <a:off x="1525588" y="5410200"/>
            <a:ext cx="1325562" cy="279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1200">
                <a:solidFill>
                  <a:schemeClr val="tx1"/>
                </a:solidFill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Nozha Boujemaa</a:t>
            </a:r>
          </a:p>
        </p:txBody>
      </p:sp>
      <p:sp>
        <p:nvSpPr>
          <p:cNvPr id="13333" name="Rectangle 21"/>
          <p:cNvSpPr>
            <a:spLocks/>
          </p:cNvSpPr>
          <p:nvPr/>
        </p:nvSpPr>
        <p:spPr bwMode="auto">
          <a:xfrm>
            <a:off x="3995738" y="1397000"/>
            <a:ext cx="1106487" cy="1778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1000">
                <a:solidFill>
                  <a:schemeClr val="tx1"/>
                </a:solidFill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Michel Bidoit</a:t>
            </a:r>
          </a:p>
          <a:p>
            <a:pPr marL="39688"/>
            <a:r>
              <a:rPr lang="en-US" sz="1000">
                <a:solidFill>
                  <a:schemeClr val="tx1"/>
                </a:solidFill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Eric Boustouller</a:t>
            </a:r>
          </a:p>
          <a:p>
            <a:pPr marL="39688"/>
            <a:r>
              <a:rPr lang="en-US" sz="1000">
                <a:solidFill>
                  <a:schemeClr val="tx1"/>
                </a:solidFill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Stephen Emmott</a:t>
            </a:r>
          </a:p>
          <a:p>
            <a:pPr marL="39688"/>
            <a:r>
              <a:rPr lang="en-US" sz="1000">
                <a:solidFill>
                  <a:schemeClr val="tx1"/>
                </a:solidFill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Malik Ghallab</a:t>
            </a:r>
          </a:p>
          <a:p>
            <a:pPr marL="39688"/>
            <a:r>
              <a:rPr lang="en-US" sz="1000">
                <a:solidFill>
                  <a:schemeClr val="tx1"/>
                </a:solidFill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Gérard Giraudon</a:t>
            </a:r>
          </a:p>
          <a:p>
            <a:pPr marL="39688"/>
            <a:r>
              <a:rPr lang="en-US" sz="1000">
                <a:solidFill>
                  <a:schemeClr val="tx1"/>
                </a:solidFill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Gérard Huet</a:t>
            </a:r>
          </a:p>
          <a:p>
            <a:pPr marL="39688"/>
            <a:r>
              <a:rPr lang="en-US" sz="1000">
                <a:solidFill>
                  <a:schemeClr val="tx1"/>
                </a:solidFill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Marc Jalabert</a:t>
            </a:r>
          </a:p>
          <a:p>
            <a:pPr marL="39688"/>
            <a:r>
              <a:rPr lang="en-US" sz="1000">
                <a:solidFill>
                  <a:schemeClr val="tx1"/>
                </a:solidFill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J.-J. Lévy</a:t>
            </a:r>
          </a:p>
          <a:p>
            <a:pPr marL="39688"/>
            <a:r>
              <a:rPr lang="en-US" sz="1000">
                <a:solidFill>
                  <a:schemeClr val="tx1"/>
                </a:solidFill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Thomas Serval</a:t>
            </a:r>
          </a:p>
          <a:p>
            <a:pPr marL="39688"/>
            <a:r>
              <a:rPr lang="en-US" sz="1000">
                <a:solidFill>
                  <a:schemeClr val="tx1"/>
                </a:solidFill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Bruno Sportisse</a:t>
            </a:r>
          </a:p>
          <a:p>
            <a:pPr marL="39688"/>
            <a:r>
              <a:rPr lang="en-US" sz="1000">
                <a:solidFill>
                  <a:schemeClr val="tx1"/>
                </a:solidFill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Jean Vuillemin</a:t>
            </a:r>
          </a:p>
          <a:p>
            <a:pPr marL="39688"/>
            <a:r>
              <a:rPr lang="en-US" sz="1000">
                <a:solidFill>
                  <a:schemeClr val="tx1"/>
                </a:solidFill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Ken Wood</a:t>
            </a:r>
          </a:p>
        </p:txBody>
      </p:sp>
      <p:pic>
        <p:nvPicPr>
          <p:cNvPr id="13334" name="Picture 2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587450" y="36245800"/>
            <a:ext cx="2095500" cy="1466850"/>
          </a:xfrm>
          <a:prstGeom prst="rect">
            <a:avLst/>
          </a:prstGeom>
          <a:noFill/>
          <a:ln w="12700" cap="flat">
            <a:noFill/>
            <a:round/>
            <a:headEnd/>
            <a:tailEnd/>
          </a:ln>
        </p:spPr>
      </p:pic>
      <p:sp>
        <p:nvSpPr>
          <p:cNvPr id="13335" name="Rectangle 23"/>
          <p:cNvSpPr>
            <a:spLocks/>
          </p:cNvSpPr>
          <p:nvPr/>
        </p:nvSpPr>
        <p:spPr bwMode="auto">
          <a:xfrm>
            <a:off x="3884613" y="5257800"/>
            <a:ext cx="1349375" cy="812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1200">
                <a:solidFill>
                  <a:schemeClr val="tx1"/>
                </a:solidFill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Andrew Blake</a:t>
            </a:r>
          </a:p>
          <a:p>
            <a:pPr marL="39688"/>
            <a:r>
              <a:rPr lang="en-US" sz="1200">
                <a:solidFill>
                  <a:schemeClr val="tx1"/>
                </a:solidFill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Fabrizio Gagliardi</a:t>
            </a:r>
          </a:p>
          <a:p>
            <a:pPr marL="39688"/>
            <a:r>
              <a:rPr lang="en-US" sz="1200">
                <a:solidFill>
                  <a:schemeClr val="tx1"/>
                </a:solidFill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Claude Kirchner</a:t>
            </a:r>
          </a:p>
          <a:p>
            <a:pPr marL="39688"/>
            <a:r>
              <a:rPr lang="en-US" sz="1200">
                <a:solidFill>
                  <a:schemeClr val="tx1"/>
                </a:solidFill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Pascal Guitton</a:t>
            </a:r>
          </a:p>
        </p:txBody>
      </p:sp>
      <p:grpSp>
        <p:nvGrpSpPr>
          <p:cNvPr id="13338" name="Group 26"/>
          <p:cNvGrpSpPr>
            <a:grpSpLocks/>
          </p:cNvGrpSpPr>
          <p:nvPr/>
        </p:nvGrpSpPr>
        <p:grpSpPr bwMode="auto">
          <a:xfrm>
            <a:off x="6140450" y="5346700"/>
            <a:ext cx="1570038" cy="469900"/>
            <a:chOff x="0" y="0"/>
            <a:chExt cx="988" cy="296"/>
          </a:xfrm>
        </p:grpSpPr>
        <p:sp>
          <p:nvSpPr>
            <p:cNvPr id="13336" name="Rectangle 24"/>
            <p:cNvSpPr>
              <a:spLocks/>
            </p:cNvSpPr>
            <p:nvPr/>
          </p:nvSpPr>
          <p:spPr bwMode="auto">
            <a:xfrm>
              <a:off x="0" y="0"/>
              <a:ext cx="988" cy="17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>
              <a:prstTxWarp prst="textNoShape">
                <a:avLst/>
              </a:prstTxWarp>
              <a:spAutoFit/>
            </a:bodyPr>
            <a:lstStyle/>
            <a:p>
              <a:pPr marL="39688"/>
              <a:r>
                <a:rPr lang="en-US" sz="1200">
                  <a:solidFill>
                    <a:schemeClr val="tx1"/>
                  </a:solidFill>
                  <a:latin typeface="Arial" pitchFamily="-107" charset="0"/>
                  <a:ea typeface="Arial" pitchFamily="-107" charset="0"/>
                  <a:cs typeface="Arial" pitchFamily="-107" charset="0"/>
                  <a:sym typeface="Arial" pitchFamily="-107" charset="0"/>
                </a:rPr>
                <a:t>Bernard Ourghanlian</a:t>
              </a:r>
            </a:p>
          </p:txBody>
        </p:sp>
        <p:sp>
          <p:nvSpPr>
            <p:cNvPr id="13337" name="Rectangle 25"/>
            <p:cNvSpPr>
              <a:spLocks/>
            </p:cNvSpPr>
            <p:nvPr/>
          </p:nvSpPr>
          <p:spPr bwMode="auto">
            <a:xfrm>
              <a:off x="188" y="120"/>
              <a:ext cx="562" cy="17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>
              <a:prstTxWarp prst="textNoShape">
                <a:avLst/>
              </a:prstTxWarp>
              <a:spAutoFit/>
            </a:bodyPr>
            <a:lstStyle/>
            <a:p>
              <a:pPr marL="39688"/>
              <a:r>
                <a:rPr lang="en-US" sz="1200">
                  <a:solidFill>
                    <a:schemeClr val="tx1"/>
                  </a:solidFill>
                  <a:latin typeface="Arial" pitchFamily="-107" charset="0"/>
                  <a:ea typeface="Arial" pitchFamily="-107" charset="0"/>
                  <a:cs typeface="Arial" pitchFamily="-107" charset="0"/>
                  <a:sym typeface="Arial" pitchFamily="-107" charset="0"/>
                </a:rPr>
                <a:t>Jean Ferré</a:t>
              </a:r>
            </a:p>
          </p:txBody>
        </p:sp>
      </p:grpSp>
      <p:sp>
        <p:nvSpPr>
          <p:cNvPr id="13339" name="Rectangle 27"/>
          <p:cNvSpPr>
            <a:spLocks/>
          </p:cNvSpPr>
          <p:nvPr/>
        </p:nvSpPr>
        <p:spPr bwMode="auto">
          <a:xfrm>
            <a:off x="6073775" y="4572000"/>
            <a:ext cx="1566863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Andrew Blake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5813" y="274638"/>
            <a:ext cx="7900987" cy="1325562"/>
          </a:xfrm>
          <a:noFill/>
          <a:ln w="12700">
            <a:miter lim="800000"/>
            <a:headEnd/>
            <a:tailEnd/>
          </a:ln>
        </p:spPr>
        <p:txBody>
          <a:bodyPr wrap="square" lIns="91440" tIns="45720" rIns="40639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200">
                <a:solidFill>
                  <a:srgbClr val="2D2D8A"/>
                </a:solidFill>
                <a:latin typeface="Arial Black" pitchFamily="-107" charset="0"/>
                <a:ea typeface="Arial Black" pitchFamily="-107" charset="0"/>
                <a:cs typeface="Arial Black" pitchFamily="-107" charset="0"/>
                <a:sym typeface="Arial Black" pitchFamily="-107" charset="0"/>
              </a:rPr>
              <a:t>Management</a:t>
            </a:r>
            <a:endParaRPr lang="en-US" sz="3200">
              <a:solidFill>
                <a:srgbClr val="2D2D8A"/>
              </a:solidFill>
              <a:latin typeface="Arial Black" pitchFamily="-107" charset="0"/>
              <a:ea typeface="ヒラギノ角ゴ ProN W6" pitchFamily="-107" charset="-128"/>
              <a:cs typeface="ヒラギノ角ゴ ProN W6" pitchFamily="-107" charset="-128"/>
              <a:sym typeface="Arial Black" pitchFamily="-107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87450" y="36245800"/>
            <a:ext cx="2095500" cy="1466850"/>
          </a:xfrm>
          <a:prstGeom prst="rect">
            <a:avLst/>
          </a:prstGeom>
          <a:noFill/>
          <a:ln w="12700" cap="flat">
            <a:noFill/>
            <a:round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785813" y="1333500"/>
            <a:ext cx="7899400" cy="3403600"/>
          </a:xfrm>
          <a:noFill/>
          <a:ln w="12700">
            <a:miter lim="800000"/>
            <a:headEnd/>
            <a:tailEnd/>
          </a:ln>
        </p:spPr>
        <p:txBody>
          <a:bodyPr wrap="square" lIns="91440" tIns="45720" rIns="40639" bIns="45720" numCol="1" anchor="t" anchorCtr="0" compatLnSpc="1">
            <a:prstTxWarp prst="textNoShape">
              <a:avLst/>
            </a:prstTxWarp>
          </a:bodyPr>
          <a:lstStyle/>
          <a:p>
            <a:pPr marL="795338" lvl="1" indent="-298450">
              <a:spcBef>
                <a:spcPct val="0"/>
              </a:spcBef>
              <a:buSzPct val="125000"/>
            </a:pPr>
            <a:r>
              <a:rPr lang="en-US" sz="1800"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Francois Lhémery</a:t>
            </a:r>
            <a:endParaRPr lang="en-US" sz="1800">
              <a:latin typeface="Arial" pitchFamily="-107" charset="0"/>
              <a:sym typeface="Arial" pitchFamily="-107" charset="0"/>
            </a:endParaRPr>
          </a:p>
          <a:p>
            <a:pPr marL="795338" lvl="1" indent="-298450">
              <a:spcBef>
                <a:spcPts val="600"/>
              </a:spcBef>
              <a:buSzPct val="125000"/>
            </a:pPr>
            <a:r>
              <a:rPr lang="en-US" sz="1800"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Luc Grateau</a:t>
            </a:r>
            <a:endParaRPr lang="en-US" sz="1800">
              <a:latin typeface="Arial" pitchFamily="-107" charset="0"/>
              <a:sym typeface="Arial" pitchFamily="-107" charset="0"/>
            </a:endParaRPr>
          </a:p>
          <a:p>
            <a:pPr marL="795338" lvl="1" indent="-298450">
              <a:spcBef>
                <a:spcPts val="600"/>
              </a:spcBef>
              <a:buSzPct val="125000"/>
            </a:pPr>
            <a:r>
              <a:rPr lang="en-US" sz="1800"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Martine Thirion</a:t>
            </a:r>
            <a:endParaRPr lang="en-US" sz="1800">
              <a:latin typeface="Arial" pitchFamily="-107" charset="0"/>
              <a:sym typeface="Arial" pitchFamily="-107" charset="0"/>
            </a:endParaRPr>
          </a:p>
          <a:p>
            <a:pPr marL="795338" lvl="1" indent="-298450">
              <a:spcBef>
                <a:spcPts val="600"/>
              </a:spcBef>
              <a:buSzPct val="125000"/>
            </a:pPr>
            <a:r>
              <a:rPr lang="en-US" sz="1800"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Faranak Grangé</a:t>
            </a:r>
            <a:endParaRPr lang="en-US" sz="1800">
              <a:latin typeface="Arial" pitchFamily="-107" charset="0"/>
              <a:sym typeface="Arial" pitchFamily="-107" charset="0"/>
            </a:endParaRPr>
          </a:p>
          <a:p>
            <a:pPr marL="795338" lvl="1" indent="-298450">
              <a:spcBef>
                <a:spcPts val="600"/>
              </a:spcBef>
              <a:buSzPct val="125000"/>
            </a:pPr>
            <a:r>
              <a:rPr lang="en-US" sz="1800"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Pierre-Louis Xech</a:t>
            </a:r>
            <a:endParaRPr lang="en-US" sz="1800">
              <a:latin typeface="Arial" pitchFamily="-107" charset="0"/>
              <a:sym typeface="Arial" pitchFamily="-107" charset="0"/>
            </a:endParaRPr>
          </a:p>
          <a:p>
            <a:pPr marL="795338" lvl="1" indent="-298450">
              <a:spcBef>
                <a:spcPts val="600"/>
              </a:spcBef>
              <a:buSzPct val="125000"/>
            </a:pPr>
            <a:r>
              <a:rPr lang="en-US" sz="1800"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Guillaume Rousse</a:t>
            </a:r>
            <a:endParaRPr lang="en-US" sz="1800">
              <a:latin typeface="Arial" pitchFamily="-107" charset="0"/>
              <a:sym typeface="Arial" pitchFamily="-107" charset="0"/>
            </a:endParaRPr>
          </a:p>
          <a:p>
            <a:pPr marL="795338" lvl="1" indent="-298450">
              <a:spcBef>
                <a:spcPts val="600"/>
              </a:spcBef>
              <a:buSzPct val="125000"/>
            </a:pPr>
            <a:endParaRPr lang="en-US" sz="1800">
              <a:latin typeface="Arial" pitchFamily="-107" charset="0"/>
              <a:sym typeface="Arial" pitchFamily="-107" charset="0"/>
            </a:endParaRPr>
          </a:p>
          <a:p>
            <a:pPr marL="795338" lvl="1" indent="-298450">
              <a:spcBef>
                <a:spcPts val="600"/>
              </a:spcBef>
              <a:buSzPct val="125000"/>
            </a:pPr>
            <a:r>
              <a:rPr lang="en-US" sz="1800"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Inria Saclay</a:t>
            </a:r>
            <a:endParaRPr lang="en-US" sz="1800">
              <a:latin typeface="Arial" pitchFamily="-107" charset="0"/>
              <a:sym typeface="Arial" pitchFamily="-107" charset="0"/>
            </a:endParaRPr>
          </a:p>
          <a:p>
            <a:pPr marL="795338" lvl="1" indent="-298450">
              <a:spcBef>
                <a:spcPts val="600"/>
              </a:spcBef>
              <a:buSzPct val="125000"/>
            </a:pPr>
            <a:r>
              <a:rPr lang="en-US" sz="1800"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MS France</a:t>
            </a:r>
            <a:endParaRPr lang="en-US" sz="1800">
              <a:latin typeface="Arial" pitchFamily="-107" charset="0"/>
              <a:sym typeface="Arial" pitchFamily="-107" charset="0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5125" y="2495550"/>
            <a:ext cx="1589088" cy="2374900"/>
          </a:xfrm>
          <a:prstGeom prst="rect">
            <a:avLst/>
          </a:prstGeom>
          <a:noFill/>
          <a:ln w="12700" cap="flat">
            <a:noFill/>
            <a:round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9513" y="1155700"/>
            <a:ext cx="1589087" cy="2374900"/>
          </a:xfrm>
          <a:prstGeom prst="rect">
            <a:avLst/>
          </a:prstGeom>
          <a:noFill/>
          <a:ln w="12700" cap="flat">
            <a:noFill/>
            <a:round/>
            <a:headEnd/>
            <a:tailEnd/>
          </a:ln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21100" y="5283200"/>
            <a:ext cx="736600" cy="1104900"/>
          </a:xfrm>
          <a:prstGeom prst="rect">
            <a:avLst/>
          </a:prstGeom>
          <a:noFill/>
          <a:ln w="12700" cap="flat">
            <a:noFill/>
            <a:round/>
            <a:headEnd/>
            <a:tailEnd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5813" y="274638"/>
            <a:ext cx="7899400" cy="952500"/>
          </a:xfrm>
          <a:noFill/>
          <a:ln w="12700">
            <a:miter lim="800000"/>
            <a:headEnd/>
            <a:tailEnd/>
          </a:ln>
        </p:spPr>
        <p:txBody>
          <a:bodyPr wrap="square" lIns="91440" tIns="45720" rIns="40639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200">
                <a:solidFill>
                  <a:srgbClr val="2D2D8A"/>
                </a:solidFill>
                <a:latin typeface="Arial Black" pitchFamily="-107" charset="0"/>
                <a:ea typeface="Arial Black" pitchFamily="-107" charset="0"/>
                <a:cs typeface="Arial Black" pitchFamily="-107" charset="0"/>
                <a:sym typeface="Arial Black" pitchFamily="-107" charset="0"/>
              </a:rPr>
              <a:t>Projects</a:t>
            </a:r>
            <a:endParaRPr lang="en-US" sz="3200">
              <a:solidFill>
                <a:srgbClr val="2D2D8A"/>
              </a:solidFill>
              <a:latin typeface="Arial Black" pitchFamily="-107" charset="0"/>
              <a:ea typeface="ヒラギノ角ゴ ProN W6" pitchFamily="-107" charset="-128"/>
              <a:cs typeface="ヒラギノ角ゴ ProN W6" pitchFamily="-107" charset="-128"/>
              <a:sym typeface="Arial Black" pitchFamily="-107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5813" y="1333500"/>
            <a:ext cx="6959600" cy="4940300"/>
          </a:xfrm>
          <a:noFill/>
          <a:ln w="12700">
            <a:miter lim="800000"/>
            <a:headEnd/>
            <a:tailEnd/>
          </a:ln>
        </p:spPr>
        <p:txBody>
          <a:bodyPr wrap="square" lIns="91440" tIns="45720" rIns="40639" bIns="45720" numCol="1" anchor="t" anchorCtr="0" compatLnSpc="1">
            <a:prstTxWarp prst="textNoShape">
              <a:avLst/>
            </a:prstTxWarp>
          </a:bodyPr>
          <a:lstStyle/>
          <a:p>
            <a:pPr marL="554038" indent="-514350">
              <a:buSzPct val="99000"/>
              <a:buFont typeface="Times" pitchFamily="-107" charset="0"/>
              <a:buAutoNum type="arabicPeriod"/>
            </a:pPr>
            <a:r>
              <a:rPr lang="en-US" sz="2800"/>
              <a:t>Track A (truthworthy computing)</a:t>
            </a:r>
          </a:p>
          <a:p>
            <a:pPr marL="795338" lvl="1" indent="-298450">
              <a:buSzPct val="125000"/>
            </a:pPr>
            <a:r>
              <a:rPr lang="en-US" sz="1800"/>
              <a:t>Math. Components </a:t>
            </a:r>
            <a:r>
              <a:rPr lang="en-US" sz="1200"/>
              <a:t>(2006)</a:t>
            </a:r>
            <a:endParaRPr lang="en-US" sz="1800"/>
          </a:p>
          <a:p>
            <a:pPr marL="795338" lvl="1" indent="-298450">
              <a:buSzPct val="125000"/>
            </a:pPr>
            <a:r>
              <a:rPr lang="en-US" sz="1800"/>
              <a:t>Security </a:t>
            </a:r>
            <a:r>
              <a:rPr lang="en-US" sz="1200"/>
              <a:t>(2006)</a:t>
            </a:r>
            <a:endParaRPr lang="en-US" sz="1800"/>
          </a:p>
          <a:p>
            <a:pPr marL="795338" lvl="1" indent="-298450">
              <a:buSzPct val="125000"/>
            </a:pPr>
            <a:r>
              <a:rPr lang="en-US" sz="1800"/>
              <a:t>TLA+ </a:t>
            </a:r>
            <a:r>
              <a:rPr lang="en-US" sz="1200"/>
              <a:t>(2006)</a:t>
            </a:r>
            <a:endParaRPr lang="en-US" sz="1800"/>
          </a:p>
          <a:p>
            <a:pPr marL="554038" indent="-514350">
              <a:spcBef>
                <a:spcPts val="1300"/>
              </a:spcBef>
              <a:buSzPct val="99000"/>
              <a:buFont typeface="Times" pitchFamily="-107" charset="0"/>
              <a:buAutoNum type="arabicPeriod"/>
            </a:pPr>
            <a:r>
              <a:rPr lang="en-US" sz="2800"/>
              <a:t>Track B (interaction with scientific data)</a:t>
            </a:r>
          </a:p>
          <a:p>
            <a:pPr marL="795338" lvl="1" indent="-298450">
              <a:buSzPct val="125000"/>
            </a:pPr>
            <a:r>
              <a:rPr lang="en-US" sz="1800"/>
              <a:t>DDMF </a:t>
            </a:r>
            <a:r>
              <a:rPr lang="en-US" sz="1200"/>
              <a:t>(2007)</a:t>
            </a:r>
            <a:endParaRPr lang="en-US" sz="1800"/>
          </a:p>
          <a:p>
            <a:pPr marL="795338" lvl="1" indent="-298450">
              <a:buSzPct val="125000"/>
            </a:pPr>
            <a:r>
              <a:rPr lang="en-US" sz="1800"/>
              <a:t>ReActivity </a:t>
            </a:r>
            <a:r>
              <a:rPr lang="en-US" sz="1200"/>
              <a:t>(2008-2010)</a:t>
            </a:r>
            <a:endParaRPr lang="en-US" sz="1800"/>
          </a:p>
          <a:p>
            <a:pPr marL="795338" lvl="1" indent="-298450">
              <a:buSzPct val="125000"/>
            </a:pPr>
            <a:r>
              <a:rPr lang="en-US" sz="1800"/>
              <a:t>Adaptative search </a:t>
            </a:r>
            <a:r>
              <a:rPr lang="en-US" sz="1200"/>
              <a:t>(2008)</a:t>
            </a:r>
            <a:endParaRPr lang="en-US" sz="1800"/>
          </a:p>
          <a:p>
            <a:pPr marL="795338" lvl="1" indent="-298450">
              <a:buSzPct val="125000"/>
            </a:pPr>
            <a:r>
              <a:rPr lang="en-US" sz="1800"/>
              <a:t>Image &amp; video mining </a:t>
            </a:r>
            <a:r>
              <a:rPr lang="en-US" sz="1200"/>
              <a:t>(2010)</a:t>
            </a:r>
            <a:endParaRPr lang="en-US" sz="1800"/>
          </a:p>
          <a:p>
            <a:pPr marL="795338" lvl="1" indent="-298450">
              <a:buSzPct val="125000"/>
            </a:pPr>
            <a:r>
              <a:rPr lang="en-US" sz="1800"/>
              <a:t>4D Cardiac images </a:t>
            </a:r>
            <a:r>
              <a:rPr lang="en-US" sz="1200"/>
              <a:t>(2012)</a:t>
            </a:r>
            <a:endParaRPr lang="en-US" sz="1800"/>
          </a:p>
          <a:p>
            <a:pPr marL="554038" indent="-514350">
              <a:spcBef>
                <a:spcPts val="1800"/>
              </a:spcBef>
              <a:buSzPct val="99000"/>
              <a:buFont typeface="Times" pitchFamily="-107" charset="0"/>
              <a:buAutoNum type="arabicPeriod"/>
            </a:pPr>
            <a:r>
              <a:rPr lang="en-US" sz="2800"/>
              <a:t>Track C (cloud computing)</a:t>
            </a:r>
          </a:p>
          <a:p>
            <a:pPr marL="795338" lvl="1" indent="-298450">
              <a:buSzPct val="125000"/>
            </a:pPr>
            <a:r>
              <a:rPr lang="en-US" sz="1800"/>
              <a:t>A-brain </a:t>
            </a:r>
            <a:r>
              <a:rPr lang="en-US" sz="1200"/>
              <a:t>(2011)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/Users/levy/talks/12massoulie/massoulie.ppt_media/victory_dance-1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524000"/>
            <a:ext cx="4064000" cy="3048000"/>
          </a:xfrm>
          <a:prstGeom prst="rect">
            <a:avLst/>
          </a:prstGeom>
          <a:noFill/>
        </p:spPr>
      </p:pic>
      <p:sp>
        <p:nvSpPr>
          <p:cNvPr id="16386" name="Rectangle 2"/>
          <p:cNvSpPr>
            <a:spLocks/>
          </p:cNvSpPr>
          <p:nvPr/>
        </p:nvSpPr>
        <p:spPr bwMode="auto">
          <a:xfrm>
            <a:off x="1803400" y="4635500"/>
            <a:ext cx="4221163" cy="330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prstTxWarp prst="textNoShape">
              <a:avLst/>
            </a:prstTxWarp>
            <a:spAutoFit/>
          </a:bodyPr>
          <a:lstStyle/>
          <a:p>
            <a:pPr algn="l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Victory dance of professor Avigad (CMU)</a:t>
            </a:r>
          </a:p>
        </p:txBody>
      </p:sp>
      <p:sp>
        <p:nvSpPr>
          <p:cNvPr id="16387" name="Rectangle 3"/>
          <p:cNvSpPr>
            <a:spLocks/>
          </p:cNvSpPr>
          <p:nvPr/>
        </p:nvSpPr>
        <p:spPr bwMode="auto">
          <a:xfrm>
            <a:off x="2654300" y="711200"/>
            <a:ext cx="2514600" cy="330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prstTxWarp prst="textNoShape">
              <a:avLst/>
            </a:prstTxWarp>
            <a:spAutoFit/>
          </a:bodyPr>
          <a:lstStyle/>
          <a:p>
            <a:pPr algn="l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Feit-Thompson success</a:t>
            </a:r>
          </a:p>
        </p:txBody>
      </p:sp>
      <p:sp>
        <p:nvSpPr>
          <p:cNvPr id="16388" name="Rectangle 4"/>
          <p:cNvSpPr>
            <a:spLocks/>
          </p:cNvSpPr>
          <p:nvPr/>
        </p:nvSpPr>
        <p:spPr bwMode="auto">
          <a:xfrm>
            <a:off x="2400300" y="1104900"/>
            <a:ext cx="3009900" cy="279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prstTxWarp prst="textNoShape">
              <a:avLst/>
            </a:prstTxWarp>
            <a:spAutoFit/>
          </a:bodyPr>
          <a:lstStyle/>
          <a:p>
            <a:pPr algn="l">
              <a:spcBef>
                <a:spcPts val="638"/>
              </a:spcBef>
            </a:pPr>
            <a:r>
              <a:rPr lang="en-US" sz="1400">
                <a:solidFill>
                  <a:schemeClr val="tx1"/>
                </a:solidFill>
                <a:latin typeface="Arial" pitchFamily="-107" charset="0"/>
                <a:ea typeface="Arial" pitchFamily="-107" charset="0"/>
                <a:cs typeface="Arial" pitchFamily="-107" charset="0"/>
                <a:sym typeface="Arial" pitchFamily="-107" charset="0"/>
              </a:rPr>
              <a:t>collective effort MSR-Inria and others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3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38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3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63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Times"/>
        <a:ea typeface="ヒラギノ明朝 ProN W3"/>
        <a:cs typeface="ヒラギノ明朝 ProN W3"/>
      </a:majorFont>
      <a:minorFont>
        <a:latin typeface="Times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pitchFamily="-107" charset="0"/>
            <a:ea typeface="ヒラギノ明朝 ProN W3" pitchFamily="-107" charset="-128"/>
            <a:cs typeface="ヒラギノ明朝 ProN W3" pitchFamily="-107" charset="-128"/>
            <a:sym typeface="Times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pitchFamily="-107" charset="0"/>
            <a:ea typeface="ヒラギノ明朝 ProN W3" pitchFamily="-107" charset="-128"/>
            <a:cs typeface="ヒラギノ明朝 ProN W3" pitchFamily="-107" charset="-128"/>
            <a:sym typeface="Times" pitchFamily="-107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nception personnalisé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F81BD"/>
      </a:accent1>
      <a:accent2>
        <a:srgbClr val="333399"/>
      </a:accent2>
      <a:accent3>
        <a:srgbClr val="FFFFFF"/>
      </a:accent3>
      <a:accent4>
        <a:srgbClr val="000000"/>
      </a:accent4>
      <a:accent5>
        <a:srgbClr val="B2C1DB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nception personnalisée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pitchFamily="-107" charset="0"/>
            <a:ea typeface="ヒラギノ明朝 ProN W3" pitchFamily="-107" charset="-128"/>
            <a:cs typeface="ヒラギノ明朝 ProN W3" pitchFamily="-107" charset="-128"/>
            <a:sym typeface="Times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pitchFamily="-107" charset="0"/>
            <a:ea typeface="ヒラギノ明朝 ProN W3" pitchFamily="-107" charset="-128"/>
            <a:cs typeface="ヒラギノ明朝 ProN W3" pitchFamily="-107" charset="-128"/>
            <a:sym typeface="Times" pitchFamily="-107" charset="0"/>
          </a:defRPr>
        </a:defPPr>
      </a:lstStyle>
    </a:lnDef>
  </a:objectDefaults>
  <a:extraClrSchemeLst>
    <a:extraClrScheme>
      <a:clrScheme name="1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pitchFamily="-107" charset="0"/>
            <a:ea typeface="ヒラギノ明朝 ProN W3" pitchFamily="-107" charset="-128"/>
            <a:cs typeface="ヒラギノ明朝 ProN W3" pitchFamily="-107" charset="-128"/>
            <a:sym typeface="Times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pitchFamily="-107" charset="0"/>
            <a:ea typeface="ヒラギノ明朝 ProN W3" pitchFamily="-107" charset="-128"/>
            <a:cs typeface="ヒラギノ明朝 ProN W3" pitchFamily="-107" charset="-128"/>
            <a:sym typeface="Times" pitchFamily="-107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re - Haut">
  <a:themeElements>
    <a:clrScheme name="Titre - H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re - Hau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pitchFamily="-107" charset="0"/>
            <a:ea typeface="ヒラギノ明朝 ProN W3" pitchFamily="-107" charset="-128"/>
            <a:cs typeface="ヒラギノ明朝 ProN W3" pitchFamily="-107" charset="-128"/>
            <a:sym typeface="Times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pitchFamily="-107" charset="0"/>
            <a:ea typeface="ヒラギノ明朝 ProN W3" pitchFamily="-107" charset="-128"/>
            <a:cs typeface="ヒラギノ明朝 ProN W3" pitchFamily="-107" charset="-128"/>
            <a:sym typeface="Times" pitchFamily="-107" charset="0"/>
          </a:defRPr>
        </a:defPPr>
      </a:lstStyle>
    </a:lnDef>
  </a:objectDefaults>
  <a:extraClrSchemeLst>
    <a:extraClrScheme>
      <a:clrScheme name="Titre - H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F81BD"/>
      </a:accent1>
      <a:accent2>
        <a:srgbClr val="333399"/>
      </a:accent2>
      <a:accent3>
        <a:srgbClr val="FFFFFF"/>
      </a:accent3>
      <a:accent4>
        <a:srgbClr val="000000"/>
      </a:accent4>
      <a:accent5>
        <a:srgbClr val="B2C1DB"/>
      </a:accent5>
      <a:accent6>
        <a:srgbClr val="2D2D8A"/>
      </a:accent6>
      <a:hlink>
        <a:srgbClr val="009999"/>
      </a:hlink>
      <a:folHlink>
        <a:srgbClr val="99CC00"/>
      </a:folHlink>
    </a:clrScheme>
    <a:fontScheme name="Thème Office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pitchFamily="-107" charset="0"/>
            <a:ea typeface="ヒラギノ明朝 ProN W3" pitchFamily="-107" charset="-128"/>
            <a:cs typeface="ヒラギノ明朝 ProN W3" pitchFamily="-107" charset="-128"/>
            <a:sym typeface="Times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pitchFamily="-107" charset="0"/>
            <a:ea typeface="ヒラギノ明朝 ProN W3" pitchFamily="-107" charset="-128"/>
            <a:cs typeface="ヒラギノ明朝 ProN W3" pitchFamily="-107" charset="-128"/>
            <a:sym typeface="Times" pitchFamily="-107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pitchFamily="-107" charset="0"/>
            <a:ea typeface="ヒラギノ明朝 ProN W3" pitchFamily="-107" charset="-128"/>
            <a:cs typeface="ヒラギノ明朝 ProN W3" pitchFamily="-107" charset="-128"/>
            <a:sym typeface="Times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pitchFamily="-107" charset="0"/>
            <a:ea typeface="ヒラギノ明朝 ProN W3" pitchFamily="-107" charset="-128"/>
            <a:cs typeface="ヒラギノ明朝 ProN W3" pitchFamily="-107" charset="-128"/>
            <a:sym typeface="Times" pitchFamily="-107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itre - Hau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re - Haut">
      <a:majorFont>
        <a:latin typeface="American Typewriter"/>
        <a:ea typeface="ヒラギノ明朝 ProN W3"/>
        <a:cs typeface="ヒラギノ明朝 ProN W3"/>
      </a:majorFont>
      <a:minorFont>
        <a:latin typeface="American Typewriter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pitchFamily="-107" charset="0"/>
            <a:ea typeface="ヒラギノ明朝 ProN W3" pitchFamily="-107" charset="-128"/>
            <a:cs typeface="ヒラギノ明朝 ProN W3" pitchFamily="-107" charset="-128"/>
            <a:sym typeface="Times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pitchFamily="-107" charset="0"/>
            <a:ea typeface="ヒラギノ明朝 ProN W3" pitchFamily="-107" charset="-128"/>
            <a:cs typeface="ヒラギノ明朝 ProN W3" pitchFamily="-107" charset="-128"/>
            <a:sym typeface="Times" pitchFamily="-107" charset="0"/>
          </a:defRPr>
        </a:defPPr>
      </a:lstStyle>
    </a:lnDef>
  </a:objectDefaults>
  <a:extraClrSchemeLst>
    <a:extraClrScheme>
      <a:clrScheme name="Titre - H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535</Words>
  <Characters>0</Characters>
  <PresentationFormat>On-screen Show (4:3)</PresentationFormat>
  <Lines>0</Lines>
  <Paragraphs>165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Design Template</vt:lpstr>
      </vt:variant>
      <vt:variant>
        <vt:i4>7</vt:i4>
      </vt:variant>
      <vt:variant>
        <vt:lpstr>Slide Titles</vt:lpstr>
      </vt:variant>
      <vt:variant>
        <vt:i4>16</vt:i4>
      </vt:variant>
    </vt:vector>
  </HeadingPairs>
  <TitlesOfParts>
    <vt:vector size="33" baseType="lpstr">
      <vt:lpstr>Times</vt:lpstr>
      <vt:lpstr>ヒラギノ明朝 ProN W3</vt:lpstr>
      <vt:lpstr>Calibri</vt:lpstr>
      <vt:lpstr>ヒラギノ角ゴ ProN W3</vt:lpstr>
      <vt:lpstr>Arial</vt:lpstr>
      <vt:lpstr>Gill Sans</vt:lpstr>
      <vt:lpstr>American Typewriter</vt:lpstr>
      <vt:lpstr>Arial Black</vt:lpstr>
      <vt:lpstr>ヒラギノ角ゴ ProN W6</vt:lpstr>
      <vt:lpstr>Calibri Bold</vt:lpstr>
      <vt:lpstr>Nouvelle présentation</vt:lpstr>
      <vt:lpstr>1_Conception personnalisée</vt:lpstr>
      <vt:lpstr>Custom Design</vt:lpstr>
      <vt:lpstr>Titre - Haut</vt:lpstr>
      <vt:lpstr>Thème Office</vt:lpstr>
      <vt:lpstr>2_Custom Design</vt:lpstr>
      <vt:lpstr>Titre - Haut</vt:lpstr>
      <vt:lpstr>Slide 1</vt:lpstr>
      <vt:lpstr>Politics</vt:lpstr>
      <vt:lpstr>Politics</vt:lpstr>
      <vt:lpstr>Politics</vt:lpstr>
      <vt:lpstr>Politics</vt:lpstr>
      <vt:lpstr>Politics</vt:lpstr>
      <vt:lpstr>Management</vt:lpstr>
      <vt:lpstr>Projects</vt:lpstr>
      <vt:lpstr>Slide 9</vt:lpstr>
      <vt:lpstr>Slide 10</vt:lpstr>
      <vt:lpstr>People</vt:lpstr>
      <vt:lpstr>People</vt:lpstr>
      <vt:lpstr>Slide 13</vt:lpstr>
      <vt:lpstr>Future in 2007</vt:lpstr>
      <vt:lpstr>Viva el new Directeur !</vt:lpstr>
      <vt:lpstr>Slide 16</vt:lpstr>
    </vt:vector>
  </TitlesOfParts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Jean-Jacques Lévy </dc:title>
  <dc:subject/>
  <dc:creator/>
  <cp:keywords/>
  <dc:description/>
  <cp:lastModifiedBy>Jean-Jacque Levy</cp:lastModifiedBy>
  <cp:revision>1</cp:revision>
  <dcterms:created xsi:type="dcterms:W3CDTF">2012-09-26T15:50:44Z</dcterms:created>
  <dcterms:modified xsi:type="dcterms:W3CDTF">2012-09-26T15:51:07Z</dcterms:modified>
</cp:coreProperties>
</file>